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4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5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9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2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6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6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3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9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08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A1423-BCFA-4787-A93D-4AE8BD4634FF}" type="datetimeFigureOut">
              <a:rPr lang="en-US" smtClean="0"/>
              <a:t>9/29/2017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6CBCA-9763-46CB-A1F7-6679493CC1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09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673" y="-357277"/>
            <a:ext cx="11438020" cy="1325563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A Framework For Using Social Media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671343"/>
              </p:ext>
            </p:extLst>
          </p:nvPr>
        </p:nvGraphicFramePr>
        <p:xfrm>
          <a:off x="256673" y="620110"/>
          <a:ext cx="11702372" cy="61380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68218">
                  <a:extLst>
                    <a:ext uri="{9D8B030D-6E8A-4147-A177-3AD203B41FA5}">
                      <a16:colId xmlns:a16="http://schemas.microsoft.com/office/drawing/2014/main" val="2950596375"/>
                    </a:ext>
                  </a:extLst>
                </a:gridCol>
                <a:gridCol w="2055223">
                  <a:extLst>
                    <a:ext uri="{9D8B030D-6E8A-4147-A177-3AD203B41FA5}">
                      <a16:colId xmlns:a16="http://schemas.microsoft.com/office/drawing/2014/main" val="2309313821"/>
                    </a:ext>
                  </a:extLst>
                </a:gridCol>
                <a:gridCol w="1976846">
                  <a:extLst>
                    <a:ext uri="{9D8B030D-6E8A-4147-A177-3AD203B41FA5}">
                      <a16:colId xmlns:a16="http://schemas.microsoft.com/office/drawing/2014/main" val="3954595155"/>
                    </a:ext>
                  </a:extLst>
                </a:gridCol>
                <a:gridCol w="2194560">
                  <a:extLst>
                    <a:ext uri="{9D8B030D-6E8A-4147-A177-3AD203B41FA5}">
                      <a16:colId xmlns:a16="http://schemas.microsoft.com/office/drawing/2014/main" val="481477885"/>
                    </a:ext>
                  </a:extLst>
                </a:gridCol>
                <a:gridCol w="2023831">
                  <a:extLst>
                    <a:ext uri="{9D8B030D-6E8A-4147-A177-3AD203B41FA5}">
                      <a16:colId xmlns:a16="http://schemas.microsoft.com/office/drawing/2014/main" val="3169590026"/>
                    </a:ext>
                  </a:extLst>
                </a:gridCol>
                <a:gridCol w="1583694">
                  <a:extLst>
                    <a:ext uri="{9D8B030D-6E8A-4147-A177-3AD203B41FA5}">
                      <a16:colId xmlns:a16="http://schemas.microsoft.com/office/drawing/2014/main" val="1533227276"/>
                    </a:ext>
                  </a:extLst>
                </a:gridCol>
              </a:tblGrid>
              <a:tr h="1109785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What is the goal?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What</a:t>
                      </a:r>
                      <a:r>
                        <a:rPr lang="en-US" sz="2000" baseline="0" dirty="0"/>
                        <a:t> social media actions will you take?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What should happen as a result?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How will you know</a:t>
                      </a:r>
                      <a:r>
                        <a:rPr lang="en-US" sz="2000" baseline="0" dirty="0"/>
                        <a:t> if this happened?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How will you collect these</a:t>
                      </a:r>
                      <a:r>
                        <a:rPr lang="en-US" sz="2000" baseline="0" dirty="0"/>
                        <a:t> data?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How</a:t>
                      </a:r>
                      <a:r>
                        <a:rPr lang="en-US" sz="2000" baseline="0" dirty="0"/>
                        <a:t> will you use this information?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8902445"/>
                  </a:ext>
                </a:extLst>
              </a:tr>
              <a:tr h="983255">
                <a:tc>
                  <a:txBody>
                    <a:bodyPr/>
                    <a:lstStyle/>
                    <a:p>
                      <a:r>
                        <a:rPr lang="en-US" sz="1800" dirty="0"/>
                        <a:t>Build awareness of your 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013353"/>
                  </a:ext>
                </a:extLst>
              </a:tr>
              <a:tr h="1043955">
                <a:tc>
                  <a:txBody>
                    <a:bodyPr/>
                    <a:lstStyle/>
                    <a:p>
                      <a:r>
                        <a:rPr lang="en-US" sz="1800" dirty="0"/>
                        <a:t>Increase engagement with your organization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718439"/>
                  </a:ext>
                </a:extLst>
              </a:tr>
              <a:tr h="9832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Gain supporters for your 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145622"/>
                  </a:ext>
                </a:extLst>
              </a:tr>
              <a:tr h="1008896">
                <a:tc>
                  <a:txBody>
                    <a:bodyPr/>
                    <a:lstStyle/>
                    <a:p>
                      <a:r>
                        <a:rPr lang="en-US" sz="1800" dirty="0"/>
                        <a:t>Improve your organizational effectiveness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325853"/>
                  </a:ext>
                </a:extLst>
              </a:tr>
              <a:tr h="1008896">
                <a:tc>
                  <a:txBody>
                    <a:bodyPr/>
                    <a:lstStyle/>
                    <a:p>
                      <a:endParaRPr lang="en-US" sz="1800" dirty="0"/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135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08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67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 Framework For Using Social Media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Activity Instructions</dc:title>
  <dc:creator>Elena Ragusa</dc:creator>
  <cp:lastModifiedBy>Douglas Shipman</cp:lastModifiedBy>
  <cp:revision>7</cp:revision>
  <cp:lastPrinted>2017-09-29T19:37:12Z</cp:lastPrinted>
  <dcterms:created xsi:type="dcterms:W3CDTF">2017-09-28T01:40:28Z</dcterms:created>
  <dcterms:modified xsi:type="dcterms:W3CDTF">2017-09-29T19:38:27Z</dcterms:modified>
</cp:coreProperties>
</file>