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11.xml" ContentType="application/vnd.openxmlformats-officedocument.presentationml.slideLayout+xml"/>
  <Override PartName="/ppt/notesSlides/notesSlide6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1" roundtripDataSignature="AMtx7mjKxm9j+PhlnhIOp1ZL/QNUzCDhg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46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4" Type="http://schemas.openxmlformats.org/officeDocument/2006/relationships/slide" Target="slides/slide3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8"/>
          <p:cNvSpPr/>
          <p:nvPr/>
        </p:nvSpPr>
        <p:spPr>
          <a:xfrm>
            <a:off x="0" y="0"/>
            <a:ext cx="3496422" cy="6858000"/>
          </a:xfrm>
          <a:custGeom>
            <a:avLst/>
            <a:gdLst/>
            <a:ahLst/>
            <a:cxnLst/>
            <a:rect l="l" t="t" r="r" b="b"/>
            <a:pathLst>
              <a:path w="3496422" h="6858000" extrusionOk="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" name="Google Shape;14;p8"/>
          <p:cNvSpPr txBox="1">
            <a:spLocks noGrp="1"/>
          </p:cNvSpPr>
          <p:nvPr>
            <p:ph type="ctrTitle"/>
          </p:nvPr>
        </p:nvSpPr>
        <p:spPr>
          <a:xfrm>
            <a:off x="4654295" y="1346268"/>
            <a:ext cx="7060135" cy="3285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b" anchorCtr="0">
            <a:noAutofit/>
          </a:bodyPr>
          <a:lstStyle>
            <a:lvl1pPr lv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Meiryo"/>
              <a:buNone/>
              <a:defRPr sz="54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8"/>
          <p:cNvSpPr txBox="1">
            <a:spLocks noGrp="1"/>
          </p:cNvSpPr>
          <p:nvPr>
            <p:ph type="subTitle" idx="1"/>
          </p:nvPr>
        </p:nvSpPr>
        <p:spPr>
          <a:xfrm>
            <a:off x="4662312" y="4631475"/>
            <a:ext cx="7052117" cy="11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t" anchorCtr="0">
            <a:normAutofit/>
          </a:bodyPr>
          <a:lstStyle>
            <a:lvl1pPr lvl="0" algn="l">
              <a:lnSpc>
                <a:spcPct val="130000"/>
              </a:lnSpc>
              <a:spcBef>
                <a:spcPts val="930"/>
              </a:spcBef>
              <a:spcAft>
                <a:spcPts val="0"/>
              </a:spcAft>
              <a:buClr>
                <a:srgbClr val="262626"/>
              </a:buClr>
              <a:buSzPts val="2400"/>
              <a:buNone/>
              <a:defRPr sz="2400">
                <a:solidFill>
                  <a:srgbClr val="262626"/>
                </a:solidFill>
              </a:defRPr>
            </a:lvl1pPr>
            <a:lvl2pPr lvl="1" algn="ctr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 sz="2000"/>
            </a:lvl2pPr>
            <a:lvl3pPr lvl="2" algn="ctr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 sz="1800"/>
            </a:lvl3pPr>
            <a:lvl4pPr lvl="3" algn="ctr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/>
            </a:lvl4pPr>
            <a:lvl5pPr lvl="4" algn="ctr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/>
            </a:lvl5pPr>
            <a:lvl6pPr lvl="5" algn="ctr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BC2818"/>
              </a:buClr>
              <a:buSzPts val="1600"/>
              <a:buNone/>
              <a:defRPr sz="1600"/>
            </a:lvl6pPr>
            <a:lvl7pPr lvl="6" algn="ctr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BC2818"/>
              </a:buClr>
              <a:buSzPts val="1600"/>
              <a:buNone/>
              <a:defRPr sz="1600"/>
            </a:lvl7pPr>
            <a:lvl8pPr lvl="7" algn="ctr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BC2818"/>
              </a:buClr>
              <a:buSzPts val="1600"/>
              <a:buNone/>
              <a:defRPr sz="1600"/>
            </a:lvl8pPr>
            <a:lvl9pPr lvl="8" algn="ctr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BC2818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" name="Google Shape;16;p8"/>
          <p:cNvSpPr txBox="1">
            <a:spLocks noGrp="1"/>
          </p:cNvSpPr>
          <p:nvPr>
            <p:ph type="dt" idx="10"/>
          </p:nvPr>
        </p:nvSpPr>
        <p:spPr>
          <a:xfrm>
            <a:off x="4654295" y="617415"/>
            <a:ext cx="7123723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8"/>
          <p:cNvSpPr txBox="1">
            <a:spLocks noGrp="1"/>
          </p:cNvSpPr>
          <p:nvPr>
            <p:ph type="ftr" idx="11"/>
          </p:nvPr>
        </p:nvSpPr>
        <p:spPr>
          <a:xfrm>
            <a:off x="4654295" y="6170490"/>
            <a:ext cx="5588349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8"/>
          <p:cNvSpPr txBox="1">
            <a:spLocks noGrp="1"/>
          </p:cNvSpPr>
          <p:nvPr>
            <p:ph type="sldNum" idx="12"/>
          </p:nvPr>
        </p:nvSpPr>
        <p:spPr>
          <a:xfrm>
            <a:off x="10515600" y="6170490"/>
            <a:ext cx="1198829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600" b="1" i="0" u="none" strike="noStrike" cap="none">
                <a:solidFill>
                  <a:srgbClr val="3F3F3F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marL="0" lvl="1" indent="0" algn="r">
              <a:spcBef>
                <a:spcPts val="0"/>
              </a:spcBef>
              <a:buNone/>
              <a:defRPr sz="1600" b="1" i="0" u="none" strike="noStrike" cap="none">
                <a:solidFill>
                  <a:srgbClr val="3F3F3F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marL="0" lvl="2" indent="0" algn="r">
              <a:spcBef>
                <a:spcPts val="0"/>
              </a:spcBef>
              <a:buNone/>
              <a:defRPr sz="1600" b="1" i="0" u="none" strike="noStrike" cap="none">
                <a:solidFill>
                  <a:srgbClr val="3F3F3F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marL="0" lvl="3" indent="0" algn="r">
              <a:spcBef>
                <a:spcPts val="0"/>
              </a:spcBef>
              <a:buNone/>
              <a:defRPr sz="1600" b="1" i="0" u="none" strike="noStrike" cap="none">
                <a:solidFill>
                  <a:srgbClr val="3F3F3F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marL="0" lvl="4" indent="0" algn="r">
              <a:spcBef>
                <a:spcPts val="0"/>
              </a:spcBef>
              <a:buNone/>
              <a:defRPr sz="1600" b="1" i="0" u="none" strike="noStrike" cap="none">
                <a:solidFill>
                  <a:srgbClr val="3F3F3F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marL="0" lvl="5" indent="0" algn="r">
              <a:spcBef>
                <a:spcPts val="0"/>
              </a:spcBef>
              <a:buNone/>
              <a:defRPr sz="1600" b="1" i="0" u="none" strike="noStrike" cap="none">
                <a:solidFill>
                  <a:srgbClr val="3F3F3F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marL="0" lvl="6" indent="0" algn="r">
              <a:spcBef>
                <a:spcPts val="0"/>
              </a:spcBef>
              <a:buNone/>
              <a:defRPr sz="1600" b="1" i="0" u="none" strike="noStrike" cap="none">
                <a:solidFill>
                  <a:srgbClr val="3F3F3F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marL="0" lvl="7" indent="0" algn="r">
              <a:spcBef>
                <a:spcPts val="0"/>
              </a:spcBef>
              <a:buNone/>
              <a:defRPr sz="1600" b="1" i="0" u="none" strike="noStrike" cap="none">
                <a:solidFill>
                  <a:srgbClr val="3F3F3F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marL="0" lvl="8" indent="0" algn="r">
              <a:spcBef>
                <a:spcPts val="0"/>
              </a:spcBef>
              <a:buNone/>
              <a:defRPr sz="1600" b="1" i="0" u="none" strike="noStrike" cap="none">
                <a:solidFill>
                  <a:srgbClr val="3F3F3F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" name="Google Shape;19;p8"/>
          <p:cNvSpPr/>
          <p:nvPr/>
        </p:nvSpPr>
        <p:spPr>
          <a:xfrm>
            <a:off x="1375409" y="0"/>
            <a:ext cx="2529723" cy="6858000"/>
          </a:xfrm>
          <a:custGeom>
            <a:avLst/>
            <a:gdLst/>
            <a:ahLst/>
            <a:cxnLst/>
            <a:rect l="l" t="t" r="r" b="b"/>
            <a:pathLst>
              <a:path w="2529723" h="6858000" extrusionOk="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eiryo"/>
              <a:buNone/>
            </a:pPr>
            <a:endParaRPr sz="1800" b="0" i="0" u="none" strike="noStrike" cap="none">
              <a:solidFill>
                <a:srgbClr val="FFFFFF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0" name="Google Shape;20;p8"/>
          <p:cNvSpPr/>
          <p:nvPr/>
        </p:nvSpPr>
        <p:spPr>
          <a:xfrm>
            <a:off x="1155402" y="0"/>
            <a:ext cx="2536434" cy="6858000"/>
          </a:xfrm>
          <a:custGeom>
            <a:avLst/>
            <a:gdLst/>
            <a:ahLst/>
            <a:cxnLst/>
            <a:rect l="l" t="t" r="r" b="b"/>
            <a:pathLst>
              <a:path w="2536434" h="6858000" extrusionOk="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eiryo"/>
              <a:buNone/>
            </a:pPr>
            <a:endParaRPr sz="1800" b="0" i="0" u="none" strike="noStrike" cap="none">
              <a:solidFill>
                <a:srgbClr val="FFFFFF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1" name="Google Shape;21;p8"/>
          <p:cNvSpPr/>
          <p:nvPr/>
        </p:nvSpPr>
        <p:spPr>
          <a:xfrm>
            <a:off x="924161" y="0"/>
            <a:ext cx="2261351" cy="6858000"/>
          </a:xfrm>
          <a:custGeom>
            <a:avLst/>
            <a:gdLst/>
            <a:ahLst/>
            <a:cxnLst/>
            <a:rect l="l" t="t" r="r" b="b"/>
            <a:pathLst>
              <a:path w="2521425" h="6858000" extrusionOk="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DCD6C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eiryo"/>
              <a:buNone/>
            </a:pPr>
            <a:endParaRPr sz="1800" b="0" i="0" u="none" strike="noStrike" cap="none">
              <a:solidFill>
                <a:srgbClr val="FFFFFF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7"/>
          <p:cNvSpPr txBox="1">
            <a:spLocks noGrp="1"/>
          </p:cNvSpPr>
          <p:nvPr>
            <p:ph type="title"/>
          </p:nvPr>
        </p:nvSpPr>
        <p:spPr>
          <a:xfrm>
            <a:off x="1920240" y="442220"/>
            <a:ext cx="8770571" cy="1345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b" anchorCtr="0">
            <a:normAutofit/>
          </a:bodyPr>
          <a:lstStyle>
            <a:lvl1pPr lv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7"/>
          <p:cNvSpPr txBox="1">
            <a:spLocks noGrp="1"/>
          </p:cNvSpPr>
          <p:nvPr>
            <p:ph type="body" idx="1"/>
          </p:nvPr>
        </p:nvSpPr>
        <p:spPr>
          <a:xfrm rot="5400000">
            <a:off x="4479774" y="-247258"/>
            <a:ext cx="3651504" cy="8770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t" anchorCtr="0">
            <a:normAutofit/>
          </a:bodyPr>
          <a:lstStyle>
            <a:lvl1pPr marL="457200" lvl="0" indent="-2286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marL="914400" lvl="1" indent="-2286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2pPr>
            <a:lvl3pPr marL="1371600" lvl="2" indent="-3429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/>
            </a:lvl3pPr>
            <a:lvl4pPr marL="1828800" lvl="3" indent="-3429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/>
            </a:lvl5pPr>
            <a:lvl6pPr marL="2743200" lvl="5" indent="-342900" algn="l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BC2818"/>
              </a:buClr>
              <a:buSzPts val="1800"/>
              <a:buChar char="–"/>
              <a:defRPr/>
            </a:lvl6pPr>
            <a:lvl7pPr marL="3200400" lvl="6" indent="-342900" algn="l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BC2818"/>
              </a:buClr>
              <a:buSzPts val="1800"/>
              <a:buChar char="–"/>
              <a:defRPr/>
            </a:lvl7pPr>
            <a:lvl8pPr marL="3657600" lvl="7" indent="-342900" algn="l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BC2818"/>
              </a:buClr>
              <a:buSzPts val="1800"/>
              <a:buChar char="–"/>
              <a:defRPr/>
            </a:lvl8pPr>
            <a:lvl9pPr marL="4114800" lvl="8" indent="-342900" algn="l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BC2818"/>
              </a:buClr>
              <a:buSzPts val="1800"/>
              <a:buChar char="–"/>
              <a:defRPr/>
            </a:lvl9pPr>
          </a:lstStyle>
          <a:p>
            <a:endParaRPr/>
          </a:p>
        </p:txBody>
      </p:sp>
      <p:sp>
        <p:nvSpPr>
          <p:cNvPr id="91" name="Google Shape;91;p17"/>
          <p:cNvSpPr txBox="1">
            <a:spLocks noGrp="1"/>
          </p:cNvSpPr>
          <p:nvPr>
            <p:ph type="dt" idx="10"/>
          </p:nvPr>
        </p:nvSpPr>
        <p:spPr>
          <a:xfrm>
            <a:off x="7850727" y="6170491"/>
            <a:ext cx="2840083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7"/>
          <p:cNvSpPr txBox="1">
            <a:spLocks noGrp="1"/>
          </p:cNvSpPr>
          <p:nvPr>
            <p:ph type="ftr" idx="11"/>
          </p:nvPr>
        </p:nvSpPr>
        <p:spPr>
          <a:xfrm>
            <a:off x="1920240" y="6170490"/>
            <a:ext cx="5667375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7"/>
          <p:cNvSpPr txBox="1">
            <a:spLocks noGrp="1"/>
          </p:cNvSpPr>
          <p:nvPr>
            <p:ph type="sldNum" idx="12"/>
          </p:nvPr>
        </p:nvSpPr>
        <p:spPr>
          <a:xfrm>
            <a:off x="10853744" y="6170490"/>
            <a:ext cx="11887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b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ertical Title and Text" type="vertTitleAndTx">
  <p:cSld name="VERTICAL_TITLE_AND_VERTICAL_TEXT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8"/>
          <p:cNvSpPr txBox="1">
            <a:spLocks noGrp="1"/>
          </p:cNvSpPr>
          <p:nvPr>
            <p:ph type="title"/>
          </p:nvPr>
        </p:nvSpPr>
        <p:spPr>
          <a:xfrm rot="5400000">
            <a:off x="7393812" y="2391190"/>
            <a:ext cx="5339932" cy="1571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b" anchorCtr="0">
            <a:normAutofit/>
          </a:bodyPr>
          <a:lstStyle>
            <a:lvl1pPr lv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8"/>
          <p:cNvSpPr txBox="1">
            <a:spLocks noGrp="1"/>
          </p:cNvSpPr>
          <p:nvPr>
            <p:ph type="body" idx="1"/>
          </p:nvPr>
        </p:nvSpPr>
        <p:spPr>
          <a:xfrm rot="5400000">
            <a:off x="3252190" y="205883"/>
            <a:ext cx="5322596" cy="59595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t" anchorCtr="0">
            <a:normAutofit/>
          </a:bodyPr>
          <a:lstStyle>
            <a:lvl1pPr marL="457200" lvl="0" indent="-2286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marL="914400" lvl="1" indent="-2286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2pPr>
            <a:lvl3pPr marL="1371600" lvl="2" indent="-3429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/>
            </a:lvl3pPr>
            <a:lvl4pPr marL="1828800" lvl="3" indent="-3429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/>
            </a:lvl5pPr>
            <a:lvl6pPr marL="2743200" lvl="5" indent="-342900" algn="l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BC2818"/>
              </a:buClr>
              <a:buSzPts val="1800"/>
              <a:buChar char="–"/>
              <a:defRPr/>
            </a:lvl6pPr>
            <a:lvl7pPr marL="3200400" lvl="6" indent="-342900" algn="l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BC2818"/>
              </a:buClr>
              <a:buSzPts val="1800"/>
              <a:buChar char="–"/>
              <a:defRPr/>
            </a:lvl7pPr>
            <a:lvl8pPr marL="3657600" lvl="7" indent="-342900" algn="l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BC2818"/>
              </a:buClr>
              <a:buSzPts val="1800"/>
              <a:buChar char="–"/>
              <a:defRPr/>
            </a:lvl8pPr>
            <a:lvl9pPr marL="4114800" lvl="8" indent="-342900" algn="l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BC2818"/>
              </a:buClr>
              <a:buSzPts val="1800"/>
              <a:buChar char="–"/>
              <a:defRPr/>
            </a:lvl9pPr>
          </a:lstStyle>
          <a:p>
            <a:endParaRPr/>
          </a:p>
        </p:txBody>
      </p:sp>
      <p:sp>
        <p:nvSpPr>
          <p:cNvPr id="97" name="Google Shape;97;p18"/>
          <p:cNvSpPr txBox="1">
            <a:spLocks noGrp="1"/>
          </p:cNvSpPr>
          <p:nvPr>
            <p:ph type="dt" idx="10"/>
          </p:nvPr>
        </p:nvSpPr>
        <p:spPr>
          <a:xfrm>
            <a:off x="9277965" y="6296615"/>
            <a:ext cx="250599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8"/>
          <p:cNvSpPr txBox="1">
            <a:spLocks noGrp="1"/>
          </p:cNvSpPr>
          <p:nvPr>
            <p:ph type="ftr" idx="11"/>
          </p:nvPr>
        </p:nvSpPr>
        <p:spPr>
          <a:xfrm>
            <a:off x="2933699" y="6296615"/>
            <a:ext cx="595957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8"/>
          <p:cNvSpPr txBox="1">
            <a:spLocks noGrp="1"/>
          </p:cNvSpPr>
          <p:nvPr>
            <p:ph type="sldNum" idx="12"/>
          </p:nvPr>
        </p:nvSpPr>
        <p:spPr>
          <a:xfrm rot="5400000">
            <a:off x="8734643" y="2853201"/>
            <a:ext cx="5383267" cy="604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b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 sz="1600" b="1" i="0" u="none" strike="noStrike" cap="none">
                <a:solidFill>
                  <a:srgbClr val="3F3F3F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marL="0" lvl="1" indent="0" algn="l">
              <a:spcBef>
                <a:spcPts val="0"/>
              </a:spcBef>
              <a:buNone/>
              <a:defRPr sz="1600" b="1" i="0" u="none" strike="noStrike" cap="none">
                <a:solidFill>
                  <a:srgbClr val="3F3F3F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marL="0" lvl="2" indent="0" algn="l">
              <a:spcBef>
                <a:spcPts val="0"/>
              </a:spcBef>
              <a:buNone/>
              <a:defRPr sz="1600" b="1" i="0" u="none" strike="noStrike" cap="none">
                <a:solidFill>
                  <a:srgbClr val="3F3F3F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marL="0" lvl="3" indent="0" algn="l">
              <a:spcBef>
                <a:spcPts val="0"/>
              </a:spcBef>
              <a:buNone/>
              <a:defRPr sz="1600" b="1" i="0" u="none" strike="noStrike" cap="none">
                <a:solidFill>
                  <a:srgbClr val="3F3F3F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marL="0" lvl="4" indent="0" algn="l">
              <a:spcBef>
                <a:spcPts val="0"/>
              </a:spcBef>
              <a:buNone/>
              <a:defRPr sz="1600" b="1" i="0" u="none" strike="noStrike" cap="none">
                <a:solidFill>
                  <a:srgbClr val="3F3F3F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marL="0" lvl="5" indent="0" algn="l">
              <a:spcBef>
                <a:spcPts val="0"/>
              </a:spcBef>
              <a:buNone/>
              <a:defRPr sz="1600" b="1" i="0" u="none" strike="noStrike" cap="none">
                <a:solidFill>
                  <a:srgbClr val="3F3F3F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marL="0" lvl="6" indent="0" algn="l">
              <a:spcBef>
                <a:spcPts val="0"/>
              </a:spcBef>
              <a:buNone/>
              <a:defRPr sz="1600" b="1" i="0" u="none" strike="noStrike" cap="none">
                <a:solidFill>
                  <a:srgbClr val="3F3F3F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marL="0" lvl="7" indent="0" algn="l">
              <a:spcBef>
                <a:spcPts val="0"/>
              </a:spcBef>
              <a:buNone/>
              <a:defRPr sz="1600" b="1" i="0" u="none" strike="noStrike" cap="none">
                <a:solidFill>
                  <a:srgbClr val="3F3F3F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marL="0" lvl="8" indent="0" algn="l">
              <a:spcBef>
                <a:spcPts val="0"/>
              </a:spcBef>
              <a:buNone/>
              <a:defRPr sz="1600" b="1" i="0" u="none" strike="noStrike" cap="none">
                <a:solidFill>
                  <a:srgbClr val="3F3F3F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00" name="Google Shape;100;p18" title="Rule Line"/>
          <p:cNvCxnSpPr/>
          <p:nvPr/>
        </p:nvCxnSpPr>
        <p:spPr>
          <a:xfrm>
            <a:off x="9111582" y="571502"/>
            <a:ext cx="0" cy="5275467"/>
          </a:xfrm>
          <a:prstGeom prst="straightConnector1">
            <a:avLst/>
          </a:prstGeom>
          <a:noFill/>
          <a:ln w="3810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9"/>
          <p:cNvSpPr txBox="1">
            <a:spLocks noGrp="1"/>
          </p:cNvSpPr>
          <p:nvPr>
            <p:ph type="title"/>
          </p:nvPr>
        </p:nvSpPr>
        <p:spPr>
          <a:xfrm>
            <a:off x="1920240" y="442220"/>
            <a:ext cx="8770571" cy="1345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b" anchorCtr="0">
            <a:normAutofit/>
          </a:bodyPr>
          <a:lstStyle>
            <a:lvl1pPr lv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9"/>
          <p:cNvSpPr txBox="1">
            <a:spLocks noGrp="1"/>
          </p:cNvSpPr>
          <p:nvPr>
            <p:ph type="body" idx="1"/>
          </p:nvPr>
        </p:nvSpPr>
        <p:spPr>
          <a:xfrm>
            <a:off x="1920240" y="2312276"/>
            <a:ext cx="8770571" cy="3651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t" anchorCtr="0">
            <a:normAutofit/>
          </a:bodyPr>
          <a:lstStyle>
            <a:lvl1pPr marL="457200" lvl="0" indent="-2286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marL="914400" lvl="1" indent="-2286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2pPr>
            <a:lvl3pPr marL="1371600" lvl="2" indent="-3429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/>
            </a:lvl3pPr>
            <a:lvl4pPr marL="1828800" lvl="3" indent="-3429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/>
            </a:lvl5pPr>
            <a:lvl6pPr marL="2743200" lvl="5" indent="-342900" algn="l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BC2818"/>
              </a:buClr>
              <a:buSzPts val="1800"/>
              <a:buChar char="–"/>
              <a:defRPr/>
            </a:lvl6pPr>
            <a:lvl7pPr marL="3200400" lvl="6" indent="-342900" algn="l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BC2818"/>
              </a:buClr>
              <a:buSzPts val="1800"/>
              <a:buChar char="–"/>
              <a:defRPr/>
            </a:lvl7pPr>
            <a:lvl8pPr marL="3657600" lvl="7" indent="-342900" algn="l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BC2818"/>
              </a:buClr>
              <a:buSzPts val="1800"/>
              <a:buChar char="–"/>
              <a:defRPr/>
            </a:lvl8pPr>
            <a:lvl9pPr marL="4114800" lvl="8" indent="-342900" algn="l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BC2818"/>
              </a:buClr>
              <a:buSzPts val="1800"/>
              <a:buChar char="–"/>
              <a:defRPr/>
            </a:lvl9pPr>
          </a:lstStyle>
          <a:p>
            <a:endParaRPr/>
          </a:p>
        </p:txBody>
      </p:sp>
      <p:sp>
        <p:nvSpPr>
          <p:cNvPr id="25" name="Google Shape;25;p9"/>
          <p:cNvSpPr txBox="1">
            <a:spLocks noGrp="1"/>
          </p:cNvSpPr>
          <p:nvPr>
            <p:ph type="dt" idx="10"/>
          </p:nvPr>
        </p:nvSpPr>
        <p:spPr>
          <a:xfrm>
            <a:off x="7850727" y="6170491"/>
            <a:ext cx="2840083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9"/>
          <p:cNvSpPr txBox="1">
            <a:spLocks noGrp="1"/>
          </p:cNvSpPr>
          <p:nvPr>
            <p:ph type="ftr" idx="11"/>
          </p:nvPr>
        </p:nvSpPr>
        <p:spPr>
          <a:xfrm>
            <a:off x="1920240" y="6170490"/>
            <a:ext cx="5667375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9"/>
          <p:cNvSpPr txBox="1">
            <a:spLocks noGrp="1"/>
          </p:cNvSpPr>
          <p:nvPr>
            <p:ph type="sldNum" idx="12"/>
          </p:nvPr>
        </p:nvSpPr>
        <p:spPr>
          <a:xfrm>
            <a:off x="10853744" y="6170490"/>
            <a:ext cx="11887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b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_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9;p10"/>
          <p:cNvGrpSpPr/>
          <p:nvPr/>
        </p:nvGrpSpPr>
        <p:grpSpPr>
          <a:xfrm>
            <a:off x="3124577" y="0"/>
            <a:ext cx="4389519" cy="2916937"/>
            <a:chOff x="3124577" y="0"/>
            <a:chExt cx="4389519" cy="2916937"/>
          </a:xfrm>
        </p:grpSpPr>
        <p:sp>
          <p:nvSpPr>
            <p:cNvPr id="30" name="Google Shape;30;p10"/>
            <p:cNvSpPr/>
            <p:nvPr/>
          </p:nvSpPr>
          <p:spPr>
            <a:xfrm>
              <a:off x="3320637" y="0"/>
              <a:ext cx="4013331" cy="2742133"/>
            </a:xfrm>
            <a:custGeom>
              <a:avLst/>
              <a:gdLst/>
              <a:ahLst/>
              <a:cxnLst/>
              <a:rect l="l" t="t" r="r" b="b"/>
              <a:pathLst>
                <a:path w="4013331" h="2742133" extrusionOk="0">
                  <a:moveTo>
                    <a:pt x="294151" y="0"/>
                  </a:moveTo>
                  <a:lnTo>
                    <a:pt x="3844057" y="0"/>
                  </a:lnTo>
                  <a:lnTo>
                    <a:pt x="3892490" y="131440"/>
                  </a:lnTo>
                  <a:cubicBezTo>
                    <a:pt x="3971777" y="378867"/>
                    <a:pt x="4013331" y="652783"/>
                    <a:pt x="4013331" y="941251"/>
                  </a:cubicBezTo>
                  <a:cubicBezTo>
                    <a:pt x="4013331" y="1171430"/>
                    <a:pt x="3948997" y="1356167"/>
                    <a:pt x="3804827" y="1540292"/>
                  </a:cubicBezTo>
                  <a:cubicBezTo>
                    <a:pt x="3654026" y="1732895"/>
                    <a:pt x="3427436" y="1910292"/>
                    <a:pt x="3187498" y="2098087"/>
                  </a:cubicBezTo>
                  <a:cubicBezTo>
                    <a:pt x="3143231" y="2132693"/>
                    <a:pt x="3097499" y="2168522"/>
                    <a:pt x="3051769" y="2204787"/>
                  </a:cubicBezTo>
                  <a:cubicBezTo>
                    <a:pt x="2642425" y="2529345"/>
                    <a:pt x="2343664" y="2742133"/>
                    <a:pt x="1936476" y="2742133"/>
                  </a:cubicBezTo>
                  <a:cubicBezTo>
                    <a:pt x="1316045" y="2742133"/>
                    <a:pt x="876647" y="2480932"/>
                    <a:pt x="467303" y="1868695"/>
                  </a:cubicBezTo>
                  <a:cubicBezTo>
                    <a:pt x="413736" y="1788559"/>
                    <a:pt x="361372" y="1715679"/>
                    <a:pt x="310732" y="1645244"/>
                  </a:cubicBezTo>
                  <a:cubicBezTo>
                    <a:pt x="100850" y="1353195"/>
                    <a:pt x="0" y="1201315"/>
                    <a:pt x="0" y="941251"/>
                  </a:cubicBezTo>
                  <a:cubicBezTo>
                    <a:pt x="0" y="683021"/>
                    <a:pt x="63214" y="427935"/>
                    <a:pt x="187749" y="183076"/>
                  </a:cubicBezTo>
                  <a:cubicBezTo>
                    <a:pt x="218215" y="123194"/>
                    <a:pt x="251953" y="64578"/>
                    <a:pt x="288888" y="7329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Meiryo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Meiryo"/>
                <a:ea typeface="Meiryo"/>
                <a:cs typeface="Meiryo"/>
                <a:sym typeface="Meiryo"/>
              </a:endParaRPr>
            </a:p>
          </p:txBody>
        </p:sp>
        <p:sp>
          <p:nvSpPr>
            <p:cNvPr id="31" name="Google Shape;31;p10"/>
            <p:cNvSpPr/>
            <p:nvPr/>
          </p:nvSpPr>
          <p:spPr>
            <a:xfrm>
              <a:off x="3566319" y="0"/>
              <a:ext cx="3401415" cy="2440484"/>
            </a:xfrm>
            <a:custGeom>
              <a:avLst/>
              <a:gdLst/>
              <a:ahLst/>
              <a:cxnLst/>
              <a:rect l="l" t="t" r="r" b="b"/>
              <a:pathLst>
                <a:path w="3401415" h="2440484" extrusionOk="0">
                  <a:moveTo>
                    <a:pt x="332917" y="0"/>
                  </a:moveTo>
                  <a:lnTo>
                    <a:pt x="3207137" y="0"/>
                  </a:lnTo>
                  <a:lnTo>
                    <a:pt x="3242654" y="74937"/>
                  </a:lnTo>
                  <a:cubicBezTo>
                    <a:pt x="3346386" y="322243"/>
                    <a:pt x="3401415" y="608579"/>
                    <a:pt x="3401415" y="914184"/>
                  </a:cubicBezTo>
                  <a:cubicBezTo>
                    <a:pt x="3401415" y="1109268"/>
                    <a:pt x="3346890" y="1265837"/>
                    <a:pt x="3224702" y="1421888"/>
                  </a:cubicBezTo>
                  <a:cubicBezTo>
                    <a:pt x="3096894" y="1585125"/>
                    <a:pt x="2904852" y="1735475"/>
                    <a:pt x="2701498" y="1894635"/>
                  </a:cubicBezTo>
                  <a:cubicBezTo>
                    <a:pt x="2663980" y="1923966"/>
                    <a:pt x="2625221" y="1954332"/>
                    <a:pt x="2586463" y="1985068"/>
                  </a:cubicBezTo>
                  <a:cubicBezTo>
                    <a:pt x="2239532" y="2260140"/>
                    <a:pt x="1986324" y="2440484"/>
                    <a:pt x="1641219" y="2440484"/>
                  </a:cubicBezTo>
                  <a:cubicBezTo>
                    <a:pt x="1115386" y="2440484"/>
                    <a:pt x="742984" y="2219109"/>
                    <a:pt x="396053" y="1700219"/>
                  </a:cubicBezTo>
                  <a:cubicBezTo>
                    <a:pt x="350653" y="1632303"/>
                    <a:pt x="306273" y="1570535"/>
                    <a:pt x="263354" y="1510839"/>
                  </a:cubicBezTo>
                  <a:cubicBezTo>
                    <a:pt x="85473" y="1263318"/>
                    <a:pt x="0" y="1134597"/>
                    <a:pt x="0" y="914184"/>
                  </a:cubicBezTo>
                  <a:cubicBezTo>
                    <a:pt x="0" y="695327"/>
                    <a:pt x="53576" y="479135"/>
                    <a:pt x="159122" y="271610"/>
                  </a:cubicBezTo>
                  <a:cubicBezTo>
                    <a:pt x="184943" y="220858"/>
                    <a:pt x="213538" y="171179"/>
                    <a:pt x="244841" y="122658"/>
                  </a:cubicBezTo>
                  <a:close/>
                </a:path>
              </a:pathLst>
            </a:custGeom>
            <a:noFill/>
            <a:ln w="15875" cap="flat" cmpd="sng">
              <a:solidFill>
                <a:srgbClr val="DCD6C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Meiryo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Meiryo"/>
                <a:ea typeface="Meiryo"/>
                <a:cs typeface="Meiryo"/>
                <a:sym typeface="Meiryo"/>
              </a:endParaRPr>
            </a:p>
          </p:txBody>
        </p:sp>
        <p:sp>
          <p:nvSpPr>
            <p:cNvPr id="32" name="Google Shape;32;p10"/>
            <p:cNvSpPr/>
            <p:nvPr/>
          </p:nvSpPr>
          <p:spPr>
            <a:xfrm>
              <a:off x="3232490" y="0"/>
              <a:ext cx="4164597" cy="2817185"/>
            </a:xfrm>
            <a:custGeom>
              <a:avLst/>
              <a:gdLst/>
              <a:ahLst/>
              <a:cxnLst/>
              <a:rect l="l" t="t" r="r" b="b"/>
              <a:pathLst>
                <a:path w="4130517" h="2806419" extrusionOk="0">
                  <a:moveTo>
                    <a:pt x="237339" y="0"/>
                  </a:moveTo>
                  <a:lnTo>
                    <a:pt x="3997489" y="0"/>
                  </a:lnTo>
                  <a:lnTo>
                    <a:pt x="4006148" y="24333"/>
                  </a:lnTo>
                  <a:cubicBezTo>
                    <a:pt x="4087750" y="288004"/>
                    <a:pt x="4130517" y="579903"/>
                    <a:pt x="4130517" y="887307"/>
                  </a:cubicBezTo>
                  <a:cubicBezTo>
                    <a:pt x="4130517" y="1132599"/>
                    <a:pt x="4064304" y="1329464"/>
                    <a:pt x="3915925" y="1525677"/>
                  </a:cubicBezTo>
                  <a:cubicBezTo>
                    <a:pt x="3760721" y="1730924"/>
                    <a:pt x="3527514" y="1919967"/>
                    <a:pt x="3280571" y="2120090"/>
                  </a:cubicBezTo>
                  <a:cubicBezTo>
                    <a:pt x="3235011" y="2156968"/>
                    <a:pt x="3187944" y="2195151"/>
                    <a:pt x="3140878" y="2233796"/>
                  </a:cubicBezTo>
                  <a:cubicBezTo>
                    <a:pt x="2719582" y="2579662"/>
                    <a:pt x="2412097" y="2806419"/>
                    <a:pt x="1993019" y="2806419"/>
                  </a:cubicBezTo>
                  <a:cubicBezTo>
                    <a:pt x="1354472" y="2806419"/>
                    <a:pt x="902244" y="2528070"/>
                    <a:pt x="480948" y="1875638"/>
                  </a:cubicBezTo>
                  <a:cubicBezTo>
                    <a:pt x="425816" y="1790244"/>
                    <a:pt x="371924" y="1712578"/>
                    <a:pt x="319805" y="1637519"/>
                  </a:cubicBezTo>
                  <a:cubicBezTo>
                    <a:pt x="103795" y="1326296"/>
                    <a:pt x="0" y="1164446"/>
                    <a:pt x="0" y="887307"/>
                  </a:cubicBezTo>
                  <a:cubicBezTo>
                    <a:pt x="0" y="612125"/>
                    <a:pt x="65060" y="340293"/>
                    <a:pt x="193231" y="7936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Meiryo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Meiryo"/>
                <a:ea typeface="Meiryo"/>
                <a:cs typeface="Meiryo"/>
                <a:sym typeface="Meiryo"/>
              </a:endParaRPr>
            </a:p>
          </p:txBody>
        </p:sp>
        <p:sp>
          <p:nvSpPr>
            <p:cNvPr id="33" name="Google Shape;33;p10"/>
            <p:cNvSpPr/>
            <p:nvPr/>
          </p:nvSpPr>
          <p:spPr>
            <a:xfrm>
              <a:off x="3124577" y="0"/>
              <a:ext cx="4389519" cy="2916937"/>
            </a:xfrm>
            <a:custGeom>
              <a:avLst/>
              <a:gdLst/>
              <a:ahLst/>
              <a:cxnLst/>
              <a:rect l="l" t="t" r="r" b="b"/>
              <a:pathLst>
                <a:path w="4389519" h="2916937" extrusionOk="0">
                  <a:moveTo>
                    <a:pt x="208215" y="0"/>
                  </a:moveTo>
                  <a:lnTo>
                    <a:pt x="4284014" y="0"/>
                  </a:lnTo>
                  <a:lnTo>
                    <a:pt x="4335794" y="207911"/>
                  </a:lnTo>
                  <a:cubicBezTo>
                    <a:pt x="4388748" y="479686"/>
                    <a:pt x="4403109" y="773803"/>
                    <a:pt x="4376420" y="1078865"/>
                  </a:cubicBezTo>
                  <a:cubicBezTo>
                    <a:pt x="4353703" y="1338514"/>
                    <a:pt x="4265383" y="1540772"/>
                    <a:pt x="4090147" y="1734728"/>
                  </a:cubicBezTo>
                  <a:cubicBezTo>
                    <a:pt x="3906850" y="1937616"/>
                    <a:pt x="3642485" y="2116128"/>
                    <a:pt x="3362552" y="2305097"/>
                  </a:cubicBezTo>
                  <a:cubicBezTo>
                    <a:pt x="3310910" y="2339914"/>
                    <a:pt x="3257553" y="2375972"/>
                    <a:pt x="3204152" y="2412521"/>
                  </a:cubicBezTo>
                  <a:cubicBezTo>
                    <a:pt x="2726165" y="2739616"/>
                    <a:pt x="2379682" y="2951171"/>
                    <a:pt x="1936072" y="2912360"/>
                  </a:cubicBezTo>
                  <a:cubicBezTo>
                    <a:pt x="1260148" y="2853224"/>
                    <a:pt x="807225" y="2516700"/>
                    <a:pt x="421690" y="1787063"/>
                  </a:cubicBezTo>
                  <a:cubicBezTo>
                    <a:pt x="371240" y="1691563"/>
                    <a:pt x="321385" y="1604361"/>
                    <a:pt x="273167" y="1520080"/>
                  </a:cubicBezTo>
                  <a:cubicBezTo>
                    <a:pt x="73334" y="1170636"/>
                    <a:pt x="-21548" y="989700"/>
                    <a:pt x="4118" y="696338"/>
                  </a:cubicBezTo>
                  <a:cubicBezTo>
                    <a:pt x="23232" y="477870"/>
                    <a:pt x="80908" y="264786"/>
                    <a:pt x="175984" y="60381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Meiryo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grpSp>
        <p:nvGrpSpPr>
          <p:cNvPr id="34" name="Google Shape;34;p10"/>
          <p:cNvGrpSpPr/>
          <p:nvPr/>
        </p:nvGrpSpPr>
        <p:grpSpPr>
          <a:xfrm>
            <a:off x="8122942" y="0"/>
            <a:ext cx="4069058" cy="3547008"/>
            <a:chOff x="8122942" y="0"/>
            <a:chExt cx="4069058" cy="3547008"/>
          </a:xfrm>
        </p:grpSpPr>
        <p:sp>
          <p:nvSpPr>
            <p:cNvPr id="35" name="Google Shape;35;p10"/>
            <p:cNvSpPr/>
            <p:nvPr/>
          </p:nvSpPr>
          <p:spPr>
            <a:xfrm>
              <a:off x="8122942" y="0"/>
              <a:ext cx="4069058" cy="3547008"/>
            </a:xfrm>
            <a:custGeom>
              <a:avLst/>
              <a:gdLst/>
              <a:ahLst/>
              <a:cxnLst/>
              <a:rect l="l" t="t" r="r" b="b"/>
              <a:pathLst>
                <a:path w="4069058" h="3547008" extrusionOk="0">
                  <a:moveTo>
                    <a:pt x="305212" y="0"/>
                  </a:moveTo>
                  <a:lnTo>
                    <a:pt x="4069058" y="0"/>
                  </a:lnTo>
                  <a:lnTo>
                    <a:pt x="4069058" y="2865785"/>
                  </a:lnTo>
                  <a:lnTo>
                    <a:pt x="3996814" y="2947457"/>
                  </a:lnTo>
                  <a:cubicBezTo>
                    <a:pt x="3654887" y="3311545"/>
                    <a:pt x="3252443" y="3496175"/>
                    <a:pt x="2732780" y="3541640"/>
                  </a:cubicBezTo>
                  <a:cubicBezTo>
                    <a:pt x="2236701" y="3585041"/>
                    <a:pt x="1850359" y="3361306"/>
                    <a:pt x="1317550" y="3015110"/>
                  </a:cubicBezTo>
                  <a:cubicBezTo>
                    <a:pt x="1258026" y="2976425"/>
                    <a:pt x="1198546" y="2938265"/>
                    <a:pt x="1140977" y="2901419"/>
                  </a:cubicBezTo>
                  <a:cubicBezTo>
                    <a:pt x="828927" y="2701433"/>
                    <a:pt x="534230" y="2512513"/>
                    <a:pt x="330269" y="2297252"/>
                  </a:cubicBezTo>
                  <a:cubicBezTo>
                    <a:pt x="135278" y="2091465"/>
                    <a:pt x="37487" y="1876435"/>
                    <a:pt x="13299" y="1599966"/>
                  </a:cubicBezTo>
                  <a:cubicBezTo>
                    <a:pt x="-32170" y="1080250"/>
                    <a:pt x="39709" y="589889"/>
                    <a:pt x="217457" y="178659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Meiryo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Meiryo"/>
                <a:ea typeface="Meiryo"/>
                <a:cs typeface="Meiryo"/>
                <a:sym typeface="Meiryo"/>
              </a:endParaRPr>
            </a:p>
          </p:txBody>
        </p:sp>
        <p:sp>
          <p:nvSpPr>
            <p:cNvPr id="36" name="Google Shape;36;p10"/>
            <p:cNvSpPr/>
            <p:nvPr/>
          </p:nvSpPr>
          <p:spPr>
            <a:xfrm flipH="1">
              <a:off x="8319994" y="0"/>
              <a:ext cx="3872006" cy="3321595"/>
            </a:xfrm>
            <a:custGeom>
              <a:avLst/>
              <a:gdLst/>
              <a:ahLst/>
              <a:cxnLst/>
              <a:rect l="l" t="t" r="r" b="b"/>
              <a:pathLst>
                <a:path w="3872006" h="3321595" extrusionOk="0">
                  <a:moveTo>
                    <a:pt x="3466434" y="0"/>
                  </a:moveTo>
                  <a:lnTo>
                    <a:pt x="65800" y="0"/>
                  </a:lnTo>
                  <a:lnTo>
                    <a:pt x="0" y="59511"/>
                  </a:lnTo>
                  <a:lnTo>
                    <a:pt x="0" y="2518435"/>
                  </a:lnTo>
                  <a:lnTo>
                    <a:pt x="80122" y="2618704"/>
                  </a:lnTo>
                  <a:cubicBezTo>
                    <a:pt x="490323" y="3108658"/>
                    <a:pt x="942414" y="3321595"/>
                    <a:pt x="1549501" y="3321595"/>
                  </a:cubicBezTo>
                  <a:cubicBezTo>
                    <a:pt x="2004852" y="3321595"/>
                    <a:pt x="2338950" y="3095023"/>
                    <a:pt x="2796711" y="2749441"/>
                  </a:cubicBezTo>
                  <a:cubicBezTo>
                    <a:pt x="2847850" y="2710827"/>
                    <a:pt x="2898991" y="2672676"/>
                    <a:pt x="2948494" y="2635829"/>
                  </a:cubicBezTo>
                  <a:cubicBezTo>
                    <a:pt x="3216812" y="2435869"/>
                    <a:pt x="3470203" y="2246981"/>
                    <a:pt x="3638840" y="2041901"/>
                  </a:cubicBezTo>
                  <a:cubicBezTo>
                    <a:pt x="3800062" y="1845849"/>
                    <a:pt x="3872006" y="1649145"/>
                    <a:pt x="3872006" y="1404055"/>
                  </a:cubicBezTo>
                  <a:cubicBezTo>
                    <a:pt x="3872006" y="866538"/>
                    <a:pt x="3729694" y="376466"/>
                    <a:pt x="3467973" y="1974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endParaRPr>
            </a:p>
          </p:txBody>
        </p:sp>
        <p:sp>
          <p:nvSpPr>
            <p:cNvPr id="37" name="Google Shape;37;p10"/>
            <p:cNvSpPr/>
            <p:nvPr/>
          </p:nvSpPr>
          <p:spPr>
            <a:xfrm flipH="1">
              <a:off x="8729240" y="9274"/>
              <a:ext cx="3462454" cy="3010961"/>
            </a:xfrm>
            <a:custGeom>
              <a:avLst/>
              <a:gdLst/>
              <a:ahLst/>
              <a:cxnLst/>
              <a:rect l="l" t="t" r="r" b="b"/>
              <a:pathLst>
                <a:path w="3462454" h="3010961" extrusionOk="0">
                  <a:moveTo>
                    <a:pt x="2953507" y="0"/>
                  </a:moveTo>
                  <a:lnTo>
                    <a:pt x="477652" y="0"/>
                  </a:lnTo>
                  <a:lnTo>
                    <a:pt x="327396" y="113681"/>
                  </a:lnTo>
                  <a:cubicBezTo>
                    <a:pt x="222344" y="200626"/>
                    <a:pt x="128536" y="293564"/>
                    <a:pt x="46554" y="391785"/>
                  </a:cubicBezTo>
                  <a:lnTo>
                    <a:pt x="0" y="453516"/>
                  </a:lnTo>
                  <a:lnTo>
                    <a:pt x="0" y="2083461"/>
                  </a:lnTo>
                  <a:lnTo>
                    <a:pt x="26382" y="2118637"/>
                  </a:lnTo>
                  <a:cubicBezTo>
                    <a:pt x="51135" y="2152065"/>
                    <a:pt x="76235" y="2186586"/>
                    <a:pt x="101620" y="2222744"/>
                  </a:cubicBezTo>
                  <a:cubicBezTo>
                    <a:pt x="489585" y="2775245"/>
                    <a:pt x="906035" y="3010961"/>
                    <a:pt x="1494064" y="3010961"/>
                  </a:cubicBezTo>
                  <a:cubicBezTo>
                    <a:pt x="1879987" y="3010961"/>
                    <a:pt x="2163144" y="2818935"/>
                    <a:pt x="2551110" y="2526044"/>
                  </a:cubicBezTo>
                  <a:cubicBezTo>
                    <a:pt x="2594452" y="2493317"/>
                    <a:pt x="2637795" y="2460984"/>
                    <a:pt x="2679751" y="2429754"/>
                  </a:cubicBezTo>
                  <a:cubicBezTo>
                    <a:pt x="2907158" y="2260282"/>
                    <a:pt x="3121914" y="2100194"/>
                    <a:pt x="3264840" y="1926383"/>
                  </a:cubicBezTo>
                  <a:cubicBezTo>
                    <a:pt x="3401480" y="1760224"/>
                    <a:pt x="3462454" y="1593511"/>
                    <a:pt x="3462454" y="1385790"/>
                  </a:cubicBezTo>
                  <a:cubicBezTo>
                    <a:pt x="3462454" y="865148"/>
                    <a:pt x="3304918" y="397028"/>
                    <a:pt x="3018820" y="67626"/>
                  </a:cubicBezTo>
                  <a:close/>
                </a:path>
              </a:pathLst>
            </a:custGeom>
            <a:noFill/>
            <a:ln w="15875" cap="flat" cmpd="sng">
              <a:solidFill>
                <a:srgbClr val="DCD6C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endParaRPr>
            </a:p>
          </p:txBody>
        </p:sp>
        <p:sp>
          <p:nvSpPr>
            <p:cNvPr id="38" name="Google Shape;38;p10"/>
            <p:cNvSpPr/>
            <p:nvPr/>
          </p:nvSpPr>
          <p:spPr>
            <a:xfrm flipH="1">
              <a:off x="8243247" y="9274"/>
              <a:ext cx="3948447" cy="3411460"/>
            </a:xfrm>
            <a:custGeom>
              <a:avLst/>
              <a:gdLst/>
              <a:ahLst/>
              <a:cxnLst/>
              <a:rect l="l" t="t" r="r" b="b"/>
              <a:pathLst>
                <a:path w="3904481" h="3411460" extrusionOk="0">
                  <a:moveTo>
                    <a:pt x="3564894" y="0"/>
                  </a:moveTo>
                  <a:lnTo>
                    <a:pt x="0" y="0"/>
                  </a:lnTo>
                  <a:lnTo>
                    <a:pt x="0" y="2659993"/>
                  </a:lnTo>
                  <a:lnTo>
                    <a:pt x="1876" y="2662425"/>
                  </a:lnTo>
                  <a:cubicBezTo>
                    <a:pt x="424055" y="3184544"/>
                    <a:pt x="889346" y="3411460"/>
                    <a:pt x="1514161" y="3411460"/>
                  </a:cubicBezTo>
                  <a:cubicBezTo>
                    <a:pt x="1982808" y="3411460"/>
                    <a:pt x="2326661" y="3170014"/>
                    <a:pt x="2797788" y="2801744"/>
                  </a:cubicBezTo>
                  <a:cubicBezTo>
                    <a:pt x="2850420" y="2760595"/>
                    <a:pt x="2903054" y="2719940"/>
                    <a:pt x="2954004" y="2680673"/>
                  </a:cubicBezTo>
                  <a:cubicBezTo>
                    <a:pt x="3230156" y="2467586"/>
                    <a:pt x="3490946" y="2266297"/>
                    <a:pt x="3664508" y="2047754"/>
                  </a:cubicBezTo>
                  <a:cubicBezTo>
                    <a:pt x="3830437" y="1838832"/>
                    <a:pt x="3904481" y="1629214"/>
                    <a:pt x="3904481" y="1368033"/>
                  </a:cubicBezTo>
                  <a:cubicBezTo>
                    <a:pt x="3904481" y="877057"/>
                    <a:pt x="3796872" y="423228"/>
                    <a:pt x="3596499" y="52268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grpSp>
        <p:nvGrpSpPr>
          <p:cNvPr id="39" name="Google Shape;39;p10"/>
          <p:cNvGrpSpPr/>
          <p:nvPr/>
        </p:nvGrpSpPr>
        <p:grpSpPr>
          <a:xfrm>
            <a:off x="-1" y="1355238"/>
            <a:ext cx="4381339" cy="5510713"/>
            <a:chOff x="0" y="1347287"/>
            <a:chExt cx="4259808" cy="5510713"/>
          </a:xfrm>
        </p:grpSpPr>
        <p:sp>
          <p:nvSpPr>
            <p:cNvPr id="40" name="Google Shape;40;p10"/>
            <p:cNvSpPr/>
            <p:nvPr/>
          </p:nvSpPr>
          <p:spPr>
            <a:xfrm>
              <a:off x="0" y="1676545"/>
              <a:ext cx="4174269" cy="5181455"/>
            </a:xfrm>
            <a:custGeom>
              <a:avLst/>
              <a:gdLst/>
              <a:ahLst/>
              <a:cxnLst/>
              <a:rect l="l" t="t" r="r" b="b"/>
              <a:pathLst>
                <a:path w="4174269" h="5181455" extrusionOk="0">
                  <a:moveTo>
                    <a:pt x="1155130" y="990"/>
                  </a:moveTo>
                  <a:cubicBezTo>
                    <a:pt x="1564667" y="12730"/>
                    <a:pt x="1984593" y="129250"/>
                    <a:pt x="2396955" y="367328"/>
                  </a:cubicBezTo>
                  <a:cubicBezTo>
                    <a:pt x="3871760" y="1218807"/>
                    <a:pt x="4678347" y="3276416"/>
                    <a:pt x="3827960" y="4749328"/>
                  </a:cubicBezTo>
                  <a:cubicBezTo>
                    <a:pt x="3748235" y="4887417"/>
                    <a:pt x="3658928" y="4998272"/>
                    <a:pt x="3561502" y="5090948"/>
                  </a:cubicBezTo>
                  <a:lnTo>
                    <a:pt x="3452726" y="5181455"/>
                  </a:lnTo>
                  <a:lnTo>
                    <a:pt x="0" y="5181455"/>
                  </a:lnTo>
                  <a:lnTo>
                    <a:pt x="0" y="251605"/>
                  </a:lnTo>
                  <a:lnTo>
                    <a:pt x="157396" y="182600"/>
                  </a:lnTo>
                  <a:cubicBezTo>
                    <a:pt x="475610" y="54980"/>
                    <a:pt x="811718" y="-8854"/>
                    <a:pt x="1155130" y="990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Meiryo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Meiryo"/>
                <a:ea typeface="Meiryo"/>
                <a:cs typeface="Meiryo"/>
                <a:sym typeface="Meiryo"/>
              </a:endParaRPr>
            </a:p>
          </p:txBody>
        </p:sp>
        <p:sp>
          <p:nvSpPr>
            <p:cNvPr id="41" name="Google Shape;41;p10"/>
            <p:cNvSpPr/>
            <p:nvPr/>
          </p:nvSpPr>
          <p:spPr>
            <a:xfrm>
              <a:off x="0" y="1347287"/>
              <a:ext cx="4259808" cy="5510713"/>
            </a:xfrm>
            <a:custGeom>
              <a:avLst/>
              <a:gdLst/>
              <a:ahLst/>
              <a:cxnLst/>
              <a:rect l="l" t="t" r="r" b="b"/>
              <a:pathLst>
                <a:path w="4259808" h="5510713" extrusionOk="0">
                  <a:moveTo>
                    <a:pt x="948905" y="1556"/>
                  </a:moveTo>
                  <a:cubicBezTo>
                    <a:pt x="1395136" y="16867"/>
                    <a:pt x="1853354" y="145625"/>
                    <a:pt x="2304106" y="405867"/>
                  </a:cubicBezTo>
                  <a:cubicBezTo>
                    <a:pt x="3916211" y="1336616"/>
                    <a:pt x="4808028" y="3568218"/>
                    <a:pt x="3890982" y="5156588"/>
                  </a:cubicBezTo>
                  <a:cubicBezTo>
                    <a:pt x="3826502" y="5268272"/>
                    <a:pt x="3756052" y="5363347"/>
                    <a:pt x="3680329" y="5445948"/>
                  </a:cubicBezTo>
                  <a:lnTo>
                    <a:pt x="3616504" y="5510713"/>
                  </a:lnTo>
                  <a:lnTo>
                    <a:pt x="0" y="5510713"/>
                  </a:lnTo>
                  <a:lnTo>
                    <a:pt x="0" y="144797"/>
                  </a:lnTo>
                  <a:lnTo>
                    <a:pt x="164164" y="92266"/>
                  </a:lnTo>
                  <a:cubicBezTo>
                    <a:pt x="418657" y="23914"/>
                    <a:pt x="681631" y="-7614"/>
                    <a:pt x="948905" y="1556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Meiryo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Meiryo"/>
                <a:ea typeface="Meiryo"/>
                <a:cs typeface="Meiryo"/>
                <a:sym typeface="Meiryo"/>
              </a:endParaRPr>
            </a:p>
          </p:txBody>
        </p:sp>
        <p:sp>
          <p:nvSpPr>
            <p:cNvPr id="42" name="Google Shape;42;p10"/>
            <p:cNvSpPr/>
            <p:nvPr/>
          </p:nvSpPr>
          <p:spPr>
            <a:xfrm>
              <a:off x="0" y="1592806"/>
              <a:ext cx="4029221" cy="5265194"/>
            </a:xfrm>
            <a:custGeom>
              <a:avLst/>
              <a:gdLst/>
              <a:ahLst/>
              <a:cxnLst/>
              <a:rect l="l" t="t" r="r" b="b"/>
              <a:pathLst>
                <a:path w="4029221" h="5265194" extrusionOk="0">
                  <a:moveTo>
                    <a:pt x="812878" y="840"/>
                  </a:moveTo>
                  <a:cubicBezTo>
                    <a:pt x="862065" y="-449"/>
                    <a:pt x="911443" y="-258"/>
                    <a:pt x="960980" y="1442"/>
                  </a:cubicBezTo>
                  <a:cubicBezTo>
                    <a:pt x="1374507" y="15631"/>
                    <a:pt x="1799140" y="134952"/>
                    <a:pt x="2216856" y="376120"/>
                  </a:cubicBezTo>
                  <a:cubicBezTo>
                    <a:pt x="3710806" y="1238652"/>
                    <a:pt x="4537261" y="3306696"/>
                    <a:pt x="3687427" y="4778650"/>
                  </a:cubicBezTo>
                  <a:cubicBezTo>
                    <a:pt x="3567917" y="4985647"/>
                    <a:pt x="3426282" y="5131074"/>
                    <a:pt x="3267677" y="5245601"/>
                  </a:cubicBezTo>
                  <a:lnTo>
                    <a:pt x="3237167" y="5265194"/>
                  </a:lnTo>
                  <a:lnTo>
                    <a:pt x="0" y="5265194"/>
                  </a:lnTo>
                  <a:lnTo>
                    <a:pt x="0" y="162790"/>
                  </a:lnTo>
                  <a:lnTo>
                    <a:pt x="58408" y="139352"/>
                  </a:lnTo>
                  <a:cubicBezTo>
                    <a:pt x="301661" y="55163"/>
                    <a:pt x="554646" y="7607"/>
                    <a:pt x="812878" y="84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DCD6C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Meiryo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Meiryo"/>
                <a:ea typeface="Meiryo"/>
                <a:cs typeface="Meiryo"/>
                <a:sym typeface="Meiryo"/>
              </a:endParaRPr>
            </a:p>
          </p:txBody>
        </p:sp>
        <p:sp>
          <p:nvSpPr>
            <p:cNvPr id="43" name="Google Shape;43;p10"/>
            <p:cNvSpPr/>
            <p:nvPr/>
          </p:nvSpPr>
          <p:spPr>
            <a:xfrm>
              <a:off x="0" y="2147333"/>
              <a:ext cx="3702048" cy="4710667"/>
            </a:xfrm>
            <a:custGeom>
              <a:avLst/>
              <a:gdLst/>
              <a:ahLst/>
              <a:cxnLst/>
              <a:rect l="l" t="t" r="r" b="b"/>
              <a:pathLst>
                <a:path w="3702048" h="4710667" extrusionOk="0">
                  <a:moveTo>
                    <a:pt x="1057511" y="1243"/>
                  </a:moveTo>
                  <a:cubicBezTo>
                    <a:pt x="1413932" y="13473"/>
                    <a:pt x="1779927" y="116316"/>
                    <a:pt x="2139959" y="324180"/>
                  </a:cubicBezTo>
                  <a:cubicBezTo>
                    <a:pt x="3427605" y="1067603"/>
                    <a:pt x="4139931" y="2850064"/>
                    <a:pt x="3407455" y="4118750"/>
                  </a:cubicBezTo>
                  <a:cubicBezTo>
                    <a:pt x="3235777" y="4416105"/>
                    <a:pt x="3011128" y="4566048"/>
                    <a:pt x="2754080" y="4690965"/>
                  </a:cubicBezTo>
                  <a:lnTo>
                    <a:pt x="2711405" y="4710667"/>
                  </a:lnTo>
                  <a:lnTo>
                    <a:pt x="0" y="4710667"/>
                  </a:lnTo>
                  <a:lnTo>
                    <a:pt x="0" y="239601"/>
                  </a:lnTo>
                  <a:lnTo>
                    <a:pt x="72857" y="203063"/>
                  </a:lnTo>
                  <a:cubicBezTo>
                    <a:pt x="383165" y="61024"/>
                    <a:pt x="715942" y="-10476"/>
                    <a:pt x="1057511" y="1243"/>
                  </a:cubicBezTo>
                  <a:close/>
                </a:path>
              </a:pathLst>
            </a:custGeom>
            <a:noFill/>
            <a:ln w="15875" cap="flat" cmpd="sng">
              <a:solidFill>
                <a:srgbClr val="DCD6C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Meiryo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sp>
        <p:nvSpPr>
          <p:cNvPr id="44" name="Google Shape;44;p10"/>
          <p:cNvSpPr txBox="1">
            <a:spLocks noGrp="1"/>
          </p:cNvSpPr>
          <p:nvPr>
            <p:ph type="title"/>
          </p:nvPr>
        </p:nvSpPr>
        <p:spPr>
          <a:xfrm>
            <a:off x="4654296" y="3420734"/>
            <a:ext cx="6665976" cy="2129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b" anchorCtr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Meiryo"/>
              <a:buNone/>
              <a:defRPr sz="4800" cap="none">
                <a:solidFill>
                  <a:srgbClr val="3F3F3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ftr" idx="11"/>
          </p:nvPr>
        </p:nvSpPr>
        <p:spPr>
          <a:xfrm>
            <a:off x="4654296" y="6170490"/>
            <a:ext cx="5713314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sldNum" idx="12"/>
          </p:nvPr>
        </p:nvSpPr>
        <p:spPr>
          <a:xfrm>
            <a:off x="10853744" y="6170490"/>
            <a:ext cx="11887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b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body" idx="1"/>
          </p:nvPr>
        </p:nvSpPr>
        <p:spPr>
          <a:xfrm>
            <a:off x="4654295" y="5550408"/>
            <a:ext cx="6665975" cy="512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t" anchorCtr="0">
            <a:normAutofit/>
          </a:bodyPr>
          <a:lstStyle>
            <a:lvl1pPr marL="457200" lvl="0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 sz="2000">
                <a:solidFill>
                  <a:srgbClr val="3F3F3F"/>
                </a:solidFill>
              </a:defRPr>
            </a:lvl1pPr>
            <a:lvl2pPr marL="914400" lvl="1" indent="-2286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dt" idx="10"/>
          </p:nvPr>
        </p:nvSpPr>
        <p:spPr>
          <a:xfrm>
            <a:off x="640080" y="6170491"/>
            <a:ext cx="2840083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>
            <a:spLocks noGrp="1"/>
          </p:cNvSpPr>
          <p:nvPr>
            <p:ph type="title"/>
          </p:nvPr>
        </p:nvSpPr>
        <p:spPr>
          <a:xfrm>
            <a:off x="1920240" y="442220"/>
            <a:ext cx="8770571" cy="1345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b" anchorCtr="0">
            <a:normAutofit/>
          </a:bodyPr>
          <a:lstStyle>
            <a:lvl1pPr lv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body" idx="1"/>
          </p:nvPr>
        </p:nvSpPr>
        <p:spPr>
          <a:xfrm>
            <a:off x="1920240" y="2438399"/>
            <a:ext cx="4160520" cy="365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t" anchorCtr="0">
            <a:normAutofit/>
          </a:bodyPr>
          <a:lstStyle>
            <a:lvl1pPr marL="457200" lvl="0" indent="-2286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marL="914400" lvl="1" indent="-2286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2pPr>
            <a:lvl3pPr marL="1371600" lvl="2" indent="-3429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/>
            </a:lvl3pPr>
            <a:lvl4pPr marL="1828800" lvl="3" indent="-3429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/>
            </a:lvl5pPr>
            <a:lvl6pPr marL="2743200" lvl="5" indent="-342900" algn="l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BC2818"/>
              </a:buClr>
              <a:buSzPts val="1800"/>
              <a:buChar char="–"/>
              <a:defRPr/>
            </a:lvl6pPr>
            <a:lvl7pPr marL="3200400" lvl="6" indent="-342900" algn="l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BC2818"/>
              </a:buClr>
              <a:buSzPts val="1800"/>
              <a:buChar char="–"/>
              <a:defRPr/>
            </a:lvl7pPr>
            <a:lvl8pPr marL="3657600" lvl="7" indent="-342900" algn="l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BC2818"/>
              </a:buClr>
              <a:buSzPts val="1800"/>
              <a:buChar char="–"/>
              <a:defRPr/>
            </a:lvl8pPr>
            <a:lvl9pPr marL="4114800" lvl="8" indent="-342900" algn="l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BC2818"/>
              </a:buClr>
              <a:buSzPts val="1800"/>
              <a:buChar char="–"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body" idx="2"/>
          </p:nvPr>
        </p:nvSpPr>
        <p:spPr>
          <a:xfrm>
            <a:off x="6530290" y="2438399"/>
            <a:ext cx="4160520" cy="365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t" anchorCtr="0">
            <a:normAutofit/>
          </a:bodyPr>
          <a:lstStyle>
            <a:lvl1pPr marL="457200" lvl="0" indent="-2286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marL="914400" lvl="1" indent="-2286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2pPr>
            <a:lvl3pPr marL="1371600" lvl="2" indent="-3429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/>
            </a:lvl3pPr>
            <a:lvl4pPr marL="1828800" lvl="3" indent="-3429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/>
            </a:lvl5pPr>
            <a:lvl6pPr marL="2743200" lvl="5" indent="-342900" algn="l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BC2818"/>
              </a:buClr>
              <a:buSzPts val="1800"/>
              <a:buChar char="–"/>
              <a:defRPr/>
            </a:lvl6pPr>
            <a:lvl7pPr marL="3200400" lvl="6" indent="-342900" algn="l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BC2818"/>
              </a:buClr>
              <a:buSzPts val="1800"/>
              <a:buChar char="–"/>
              <a:defRPr/>
            </a:lvl7pPr>
            <a:lvl8pPr marL="3657600" lvl="7" indent="-342900" algn="l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BC2818"/>
              </a:buClr>
              <a:buSzPts val="1800"/>
              <a:buChar char="–"/>
              <a:defRPr/>
            </a:lvl8pPr>
            <a:lvl9pPr marL="4114800" lvl="8" indent="-342900" algn="l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BC2818"/>
              </a:buClr>
              <a:buSzPts val="1800"/>
              <a:buChar char="–"/>
              <a:defRPr/>
            </a:lvl9pPr>
          </a:lstStyle>
          <a:p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dt" idx="10"/>
          </p:nvPr>
        </p:nvSpPr>
        <p:spPr>
          <a:xfrm>
            <a:off x="7850727" y="6170491"/>
            <a:ext cx="2840083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1"/>
          <p:cNvSpPr txBox="1">
            <a:spLocks noGrp="1"/>
          </p:cNvSpPr>
          <p:nvPr>
            <p:ph type="ftr" idx="11"/>
          </p:nvPr>
        </p:nvSpPr>
        <p:spPr>
          <a:xfrm>
            <a:off x="1920240" y="6170490"/>
            <a:ext cx="5667375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1"/>
          <p:cNvSpPr txBox="1">
            <a:spLocks noGrp="1"/>
          </p:cNvSpPr>
          <p:nvPr>
            <p:ph type="sldNum" idx="12"/>
          </p:nvPr>
        </p:nvSpPr>
        <p:spPr>
          <a:xfrm>
            <a:off x="10853744" y="6170490"/>
            <a:ext cx="11887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b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2"/>
          <p:cNvSpPr txBox="1">
            <a:spLocks noGrp="1"/>
          </p:cNvSpPr>
          <p:nvPr>
            <p:ph type="body" idx="1"/>
          </p:nvPr>
        </p:nvSpPr>
        <p:spPr>
          <a:xfrm>
            <a:off x="1920241" y="2456408"/>
            <a:ext cx="416052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b" anchorCtr="0">
            <a:normAutofit/>
          </a:bodyPr>
          <a:lstStyle>
            <a:lvl1pPr marL="457200" lvl="0" indent="-228600" algn="l">
              <a:lnSpc>
                <a:spcPct val="130000"/>
              </a:lnSpc>
              <a:spcBef>
                <a:spcPts val="93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 b="1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BC2818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BC2818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BC2818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BC2818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8" name="Google Shape;58;p12"/>
          <p:cNvSpPr txBox="1">
            <a:spLocks noGrp="1"/>
          </p:cNvSpPr>
          <p:nvPr>
            <p:ph type="body" idx="2"/>
          </p:nvPr>
        </p:nvSpPr>
        <p:spPr>
          <a:xfrm>
            <a:off x="1920241" y="3316639"/>
            <a:ext cx="4160520" cy="2779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t" anchorCtr="0">
            <a:normAutofit/>
          </a:bodyPr>
          <a:lstStyle>
            <a:lvl1pPr marL="457200" lvl="0" indent="-2286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marL="914400" lvl="1" indent="-2286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2pPr>
            <a:lvl3pPr marL="1371600" lvl="2" indent="-3429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/>
            </a:lvl3pPr>
            <a:lvl4pPr marL="1828800" lvl="3" indent="-3429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/>
            </a:lvl5pPr>
            <a:lvl6pPr marL="2743200" lvl="5" indent="-342900" algn="l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BC2818"/>
              </a:buClr>
              <a:buSzPts val="1800"/>
              <a:buChar char="–"/>
              <a:defRPr/>
            </a:lvl6pPr>
            <a:lvl7pPr marL="3200400" lvl="6" indent="-342900" algn="l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BC2818"/>
              </a:buClr>
              <a:buSzPts val="1800"/>
              <a:buChar char="–"/>
              <a:defRPr/>
            </a:lvl7pPr>
            <a:lvl8pPr marL="3657600" lvl="7" indent="-342900" algn="l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BC2818"/>
              </a:buClr>
              <a:buSzPts val="1800"/>
              <a:buChar char="–"/>
              <a:defRPr/>
            </a:lvl8pPr>
            <a:lvl9pPr marL="4114800" lvl="8" indent="-342900" algn="l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BC2818"/>
              </a:buClr>
              <a:buSzPts val="1800"/>
              <a:buChar char="–"/>
              <a:defRPr/>
            </a:lvl9pPr>
          </a:lstStyle>
          <a:p>
            <a:endParaRPr/>
          </a:p>
        </p:txBody>
      </p:sp>
      <p:sp>
        <p:nvSpPr>
          <p:cNvPr id="59" name="Google Shape;59;p12"/>
          <p:cNvSpPr txBox="1">
            <a:spLocks noGrp="1"/>
          </p:cNvSpPr>
          <p:nvPr>
            <p:ph type="body" idx="3"/>
          </p:nvPr>
        </p:nvSpPr>
        <p:spPr>
          <a:xfrm>
            <a:off x="6530290" y="2456408"/>
            <a:ext cx="416052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b" anchorCtr="0">
            <a:normAutofit/>
          </a:bodyPr>
          <a:lstStyle>
            <a:lvl1pPr marL="457200" lvl="0" indent="-228600" algn="l">
              <a:lnSpc>
                <a:spcPct val="99000"/>
              </a:lnSpc>
              <a:spcBef>
                <a:spcPts val="93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 b="1" cap="none">
                <a:solidFill>
                  <a:schemeClr val="accent1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marL="914400" lvl="1" indent="-2286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BC2818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BC2818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BC2818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BC2818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0" name="Google Shape;60;p12"/>
          <p:cNvSpPr txBox="1">
            <a:spLocks noGrp="1"/>
          </p:cNvSpPr>
          <p:nvPr>
            <p:ph type="body" idx="4"/>
          </p:nvPr>
        </p:nvSpPr>
        <p:spPr>
          <a:xfrm>
            <a:off x="6530290" y="3316639"/>
            <a:ext cx="4160520" cy="2779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t" anchorCtr="0">
            <a:normAutofit/>
          </a:bodyPr>
          <a:lstStyle>
            <a:lvl1pPr marL="457200" lvl="0" indent="-2286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marL="914400" lvl="1" indent="-2286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2pPr>
            <a:lvl3pPr marL="1371600" lvl="2" indent="-3429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/>
            </a:lvl3pPr>
            <a:lvl4pPr marL="1828800" lvl="3" indent="-3429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/>
            </a:lvl5pPr>
            <a:lvl6pPr marL="2743200" lvl="5" indent="-342900" algn="l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BC2818"/>
              </a:buClr>
              <a:buSzPts val="1800"/>
              <a:buChar char="–"/>
              <a:defRPr/>
            </a:lvl6pPr>
            <a:lvl7pPr marL="3200400" lvl="6" indent="-342900" algn="l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BC2818"/>
              </a:buClr>
              <a:buSzPts val="1800"/>
              <a:buChar char="–"/>
              <a:defRPr/>
            </a:lvl7pPr>
            <a:lvl8pPr marL="3657600" lvl="7" indent="-342900" algn="l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BC2818"/>
              </a:buClr>
              <a:buSzPts val="1800"/>
              <a:buChar char="–"/>
              <a:defRPr/>
            </a:lvl8pPr>
            <a:lvl9pPr marL="4114800" lvl="8" indent="-342900" algn="l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BC2818"/>
              </a:buClr>
              <a:buSzPts val="1800"/>
              <a:buChar char="–"/>
              <a:defRPr/>
            </a:lvl9pPr>
          </a:lstStyle>
          <a:p>
            <a:endParaRPr/>
          </a:p>
        </p:txBody>
      </p:sp>
      <p:sp>
        <p:nvSpPr>
          <p:cNvPr id="61" name="Google Shape;61;p12"/>
          <p:cNvSpPr txBox="1">
            <a:spLocks noGrp="1"/>
          </p:cNvSpPr>
          <p:nvPr>
            <p:ph type="dt" idx="10"/>
          </p:nvPr>
        </p:nvSpPr>
        <p:spPr>
          <a:xfrm>
            <a:off x="7850727" y="6170491"/>
            <a:ext cx="2840083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2"/>
          <p:cNvSpPr txBox="1">
            <a:spLocks noGrp="1"/>
          </p:cNvSpPr>
          <p:nvPr>
            <p:ph type="ftr" idx="11"/>
          </p:nvPr>
        </p:nvSpPr>
        <p:spPr>
          <a:xfrm>
            <a:off x="1920240" y="6170490"/>
            <a:ext cx="5667375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2"/>
          <p:cNvSpPr txBox="1">
            <a:spLocks noGrp="1"/>
          </p:cNvSpPr>
          <p:nvPr>
            <p:ph type="sldNum" idx="12"/>
          </p:nvPr>
        </p:nvSpPr>
        <p:spPr>
          <a:xfrm>
            <a:off x="10853744" y="6170490"/>
            <a:ext cx="11887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b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4" name="Google Shape;64;p12"/>
          <p:cNvSpPr txBox="1">
            <a:spLocks noGrp="1"/>
          </p:cNvSpPr>
          <p:nvPr>
            <p:ph type="title"/>
          </p:nvPr>
        </p:nvSpPr>
        <p:spPr>
          <a:xfrm>
            <a:off x="1920240" y="442220"/>
            <a:ext cx="8770571" cy="1345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b" anchorCtr="0">
            <a:normAutofit/>
          </a:bodyPr>
          <a:lstStyle>
            <a:lvl1pPr lv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 txBox="1">
            <a:spLocks noGrp="1"/>
          </p:cNvSpPr>
          <p:nvPr>
            <p:ph type="title"/>
          </p:nvPr>
        </p:nvSpPr>
        <p:spPr>
          <a:xfrm>
            <a:off x="1920240" y="442220"/>
            <a:ext cx="8770571" cy="1345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b" anchorCtr="0">
            <a:normAutofit/>
          </a:bodyPr>
          <a:lstStyle>
            <a:lvl1pPr lv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dt" idx="10"/>
          </p:nvPr>
        </p:nvSpPr>
        <p:spPr>
          <a:xfrm>
            <a:off x="7850727" y="6170491"/>
            <a:ext cx="2840083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ftr" idx="11"/>
          </p:nvPr>
        </p:nvSpPr>
        <p:spPr>
          <a:xfrm>
            <a:off x="1920240" y="6170490"/>
            <a:ext cx="5667375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sldNum" idx="12"/>
          </p:nvPr>
        </p:nvSpPr>
        <p:spPr>
          <a:xfrm>
            <a:off x="10853744" y="6170490"/>
            <a:ext cx="11887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b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bg>
      <p:bgPr>
        <a:solidFill>
          <a:schemeClr val="lt2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4"/>
          <p:cNvSpPr txBox="1">
            <a:spLocks noGrp="1"/>
          </p:cNvSpPr>
          <p:nvPr>
            <p:ph type="dt" idx="10"/>
          </p:nvPr>
        </p:nvSpPr>
        <p:spPr>
          <a:xfrm>
            <a:off x="7850727" y="6170491"/>
            <a:ext cx="2840083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ftr" idx="11"/>
          </p:nvPr>
        </p:nvSpPr>
        <p:spPr>
          <a:xfrm>
            <a:off x="1920240" y="6170490"/>
            <a:ext cx="5667375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sldNum" idx="12"/>
          </p:nvPr>
        </p:nvSpPr>
        <p:spPr>
          <a:xfrm>
            <a:off x="10853744" y="6170490"/>
            <a:ext cx="11887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b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 type="objTx">
  <p:cSld name="OBJECT_WITH_CAPTION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>
            <a:spLocks noGrp="1"/>
          </p:cNvSpPr>
          <p:nvPr>
            <p:ph type="title"/>
          </p:nvPr>
        </p:nvSpPr>
        <p:spPr>
          <a:xfrm>
            <a:off x="8476488" y="640080"/>
            <a:ext cx="3227715" cy="2551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b" anchorCtr="0">
            <a:normAutofit/>
          </a:bodyPr>
          <a:lstStyle>
            <a:lvl1pPr lv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400"/>
              <a:buFont typeface="Meiryo"/>
              <a:buNone/>
              <a:defRPr sz="3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5"/>
          <p:cNvSpPr txBox="1">
            <a:spLocks noGrp="1"/>
          </p:cNvSpPr>
          <p:nvPr>
            <p:ph type="body" idx="1"/>
          </p:nvPr>
        </p:nvSpPr>
        <p:spPr>
          <a:xfrm>
            <a:off x="1280160" y="640080"/>
            <a:ext cx="6949440" cy="5455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t" anchorCtr="0">
            <a:normAutofit/>
          </a:bodyPr>
          <a:lstStyle>
            <a:lvl1pPr marL="457200" lvl="0" indent="-2286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 sz="2000"/>
            </a:lvl1pPr>
            <a:lvl2pPr marL="914400" lvl="1" indent="-2286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 sz="1800"/>
            </a:lvl2pPr>
            <a:lvl3pPr marL="1371600" lvl="2" indent="-3302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600"/>
              <a:buChar char="–"/>
              <a:defRPr sz="1600"/>
            </a:lvl3pPr>
            <a:lvl4pPr marL="1828800" lvl="3" indent="-3175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400"/>
              <a:buChar char="–"/>
              <a:defRPr sz="1400"/>
            </a:lvl4pPr>
            <a:lvl5pPr marL="2286000" lvl="4" indent="-3175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400"/>
              <a:buChar char="–"/>
              <a:defRPr sz="1400"/>
            </a:lvl5pPr>
            <a:lvl6pPr marL="2743200" lvl="5" indent="-317500" algn="l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BC2818"/>
              </a:buClr>
              <a:buSzPts val="1400"/>
              <a:buChar char="–"/>
              <a:defRPr sz="1400"/>
            </a:lvl6pPr>
            <a:lvl7pPr marL="3200400" lvl="6" indent="-317500" algn="l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BC2818"/>
              </a:buClr>
              <a:buSzPts val="1400"/>
              <a:buChar char="–"/>
              <a:defRPr sz="1400"/>
            </a:lvl7pPr>
            <a:lvl8pPr marL="3657600" lvl="7" indent="-317500" algn="l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BC2818"/>
              </a:buClr>
              <a:buSzPts val="1400"/>
              <a:buChar char="–"/>
              <a:defRPr sz="1400"/>
            </a:lvl8pPr>
            <a:lvl9pPr marL="4114800" lvl="8" indent="-317500" algn="l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BC2818"/>
              </a:buClr>
              <a:buSzPts val="1400"/>
              <a:buChar char="–"/>
              <a:defRPr sz="1400"/>
            </a:lvl9pPr>
          </a:lstStyle>
          <a:p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body" idx="2"/>
          </p:nvPr>
        </p:nvSpPr>
        <p:spPr>
          <a:xfrm>
            <a:off x="8476488" y="3223803"/>
            <a:ext cx="3227715" cy="2872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t" anchorCtr="0">
            <a:normAutofit/>
          </a:bodyPr>
          <a:lstStyle>
            <a:lvl1pPr marL="457200" lvl="0" indent="-228600" algn="l">
              <a:lnSpc>
                <a:spcPct val="140000"/>
              </a:lnSpc>
              <a:spcBef>
                <a:spcPts val="14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BC2818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BC2818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BC2818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BC2818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8" name="Google Shape;78;p15"/>
          <p:cNvSpPr txBox="1">
            <a:spLocks noGrp="1"/>
          </p:cNvSpPr>
          <p:nvPr>
            <p:ph type="dt" idx="10"/>
          </p:nvPr>
        </p:nvSpPr>
        <p:spPr>
          <a:xfrm>
            <a:off x="8476488" y="6170491"/>
            <a:ext cx="221432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ftr" idx="11"/>
          </p:nvPr>
        </p:nvSpPr>
        <p:spPr>
          <a:xfrm>
            <a:off x="1280160" y="6170490"/>
            <a:ext cx="69494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sldNum" idx="12"/>
          </p:nvPr>
        </p:nvSpPr>
        <p:spPr>
          <a:xfrm>
            <a:off x="10853744" y="6170490"/>
            <a:ext cx="11887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b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 with Caption" type="picTx">
  <p:cSld name="PICTURE_WITH_CAPTION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>
            <a:spLocks noGrp="1"/>
          </p:cNvSpPr>
          <p:nvPr>
            <p:ph type="pic" idx="2"/>
          </p:nvPr>
        </p:nvSpPr>
        <p:spPr>
          <a:xfrm>
            <a:off x="0" y="0"/>
            <a:ext cx="8102651" cy="6857999"/>
          </a:xfrm>
          <a:prstGeom prst="rect">
            <a:avLst/>
          </a:prstGeom>
          <a:solidFill>
            <a:srgbClr val="DCD6C4"/>
          </a:solidFill>
          <a:ln>
            <a:noFill/>
          </a:ln>
        </p:spPr>
      </p:sp>
      <p:sp>
        <p:nvSpPr>
          <p:cNvPr id="83" name="Google Shape;83;p16"/>
          <p:cNvSpPr txBox="1"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b" anchorCtr="0">
            <a:noAutofit/>
          </a:bodyPr>
          <a:lstStyle>
            <a:lvl1pPr lv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400"/>
              <a:buFont typeface="Meiryo"/>
              <a:buNone/>
              <a:defRPr sz="3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6"/>
          <p:cNvSpPr txBox="1">
            <a:spLocks noGrp="1"/>
          </p:cNvSpPr>
          <p:nvPr>
            <p:ph type="body" idx="1"/>
          </p:nvPr>
        </p:nvSpPr>
        <p:spPr>
          <a:xfrm>
            <a:off x="8476488" y="3223806"/>
            <a:ext cx="3227832" cy="2872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t" anchorCtr="0">
            <a:normAutofit/>
          </a:bodyPr>
          <a:lstStyle>
            <a:lvl1pPr marL="457200" lvl="0" indent="-228600" algn="l">
              <a:lnSpc>
                <a:spcPct val="140000"/>
              </a:lnSpc>
              <a:spcBef>
                <a:spcPts val="14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BC2818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BC2818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BC2818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BC2818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5" name="Google Shape;85;p16"/>
          <p:cNvSpPr txBox="1">
            <a:spLocks noGrp="1"/>
          </p:cNvSpPr>
          <p:nvPr>
            <p:ph type="dt" idx="10"/>
          </p:nvPr>
        </p:nvSpPr>
        <p:spPr>
          <a:xfrm>
            <a:off x="8476488" y="6170491"/>
            <a:ext cx="221432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6"/>
          <p:cNvSpPr txBox="1">
            <a:spLocks noGrp="1"/>
          </p:cNvSpPr>
          <p:nvPr>
            <p:ph type="ftr" idx="11"/>
          </p:nvPr>
        </p:nvSpPr>
        <p:spPr>
          <a:xfrm>
            <a:off x="1280160" y="6170490"/>
            <a:ext cx="646441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6"/>
          <p:cNvSpPr txBox="1">
            <a:spLocks noGrp="1"/>
          </p:cNvSpPr>
          <p:nvPr>
            <p:ph type="sldNum" idx="12"/>
          </p:nvPr>
        </p:nvSpPr>
        <p:spPr>
          <a:xfrm>
            <a:off x="10853744" y="6170490"/>
            <a:ext cx="11887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b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1920240" y="442220"/>
            <a:ext cx="8770571" cy="1345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b" anchorCtr="0">
            <a:normAutofit/>
          </a:bodyPr>
          <a:lstStyle>
            <a:lvl1pPr marR="0" lvl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200"/>
              <a:buFont typeface="Meiryo"/>
              <a:buNone/>
              <a:defRPr sz="3200" b="1" i="0" u="none" strike="noStrike" cap="none">
                <a:solidFill>
                  <a:srgbClr val="3F3F3F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body" idx="1"/>
          </p:nvPr>
        </p:nvSpPr>
        <p:spPr>
          <a:xfrm>
            <a:off x="1920240" y="2312276"/>
            <a:ext cx="8770571" cy="3651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t" anchorCtr="0">
            <a:normAutofit/>
          </a:bodyPr>
          <a:lstStyle>
            <a:lvl1pPr marL="457200" marR="0" lvl="0" indent="-228600" algn="l" rtl="0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Corbel"/>
              <a:buNone/>
              <a:defRPr sz="1800" b="0" i="0" u="none" strike="noStrike" cap="none">
                <a:solidFill>
                  <a:srgbClr val="3F3F3F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marL="914400" marR="0" lvl="1" indent="-228600" algn="l" rtl="0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Corbel"/>
              <a:buNone/>
              <a:defRPr sz="1600" b="0" i="0" u="none" strike="noStrike" cap="none">
                <a:solidFill>
                  <a:srgbClr val="3F3F3F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marL="1371600" marR="0" lvl="2" indent="-317500" algn="l" rtl="0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Corbel"/>
              <a:buChar char="–"/>
              <a:defRPr sz="1400" b="0" i="1" u="none" strike="noStrike" cap="none">
                <a:solidFill>
                  <a:srgbClr val="3F3F3F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marL="1828800" marR="0" lvl="3" indent="-317500" algn="l" rtl="0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Corbel"/>
              <a:buChar char="–"/>
              <a:defRPr sz="1400" b="0" i="0" u="none" strike="noStrike" cap="none">
                <a:solidFill>
                  <a:srgbClr val="3F3F3F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marL="2286000" marR="0" lvl="4" indent="-317500" algn="l" rtl="0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Corbel"/>
              <a:buChar char="–"/>
              <a:defRPr sz="1400" b="0" i="1" u="none" strike="noStrike" cap="none">
                <a:solidFill>
                  <a:srgbClr val="3F3F3F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marL="2743200" marR="0" lvl="5" indent="-317500" algn="l" rtl="0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BC2818"/>
              </a:buClr>
              <a:buSzPts val="1400"/>
              <a:buFont typeface="Corbel"/>
              <a:buChar char="–"/>
              <a:defRPr sz="1400" b="0" i="0" u="none" strike="noStrike" cap="none">
                <a:solidFill>
                  <a:srgbClr val="BC2818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marL="3200400" marR="0" lvl="6" indent="-317500" algn="l" rtl="0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BC2818"/>
              </a:buClr>
              <a:buSzPts val="1400"/>
              <a:buFont typeface="Corbel"/>
              <a:buChar char="–"/>
              <a:defRPr sz="1400" b="0" i="1" u="none" strike="noStrike" cap="none">
                <a:solidFill>
                  <a:srgbClr val="BC2818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marL="3657600" marR="0" lvl="7" indent="-317500" algn="l" rtl="0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BC2818"/>
              </a:buClr>
              <a:buSzPts val="1400"/>
              <a:buFont typeface="Corbel"/>
              <a:buChar char="–"/>
              <a:defRPr sz="1400" b="0" i="0" u="none" strike="noStrike" cap="none">
                <a:solidFill>
                  <a:srgbClr val="BC2818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marL="4114800" marR="0" lvl="8" indent="-317500" algn="l" rtl="0">
              <a:lnSpc>
                <a:spcPct val="111000"/>
              </a:lnSpc>
              <a:spcBef>
                <a:spcPts val="930"/>
              </a:spcBef>
              <a:spcAft>
                <a:spcPts val="0"/>
              </a:spcAft>
              <a:buClr>
                <a:srgbClr val="BC2818"/>
              </a:buClr>
              <a:buSzPts val="1400"/>
              <a:buFont typeface="Corbel"/>
              <a:buChar char="–"/>
              <a:defRPr sz="1400" b="0" i="1" u="none" strike="noStrike" cap="none">
                <a:solidFill>
                  <a:srgbClr val="BC2818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>
            <a:endParaRPr/>
          </a:p>
        </p:txBody>
      </p:sp>
      <p:sp>
        <p:nvSpPr>
          <p:cNvPr id="8" name="Google Shape;8;p7"/>
          <p:cNvSpPr txBox="1">
            <a:spLocks noGrp="1"/>
          </p:cNvSpPr>
          <p:nvPr>
            <p:ph type="dt" idx="10"/>
          </p:nvPr>
        </p:nvSpPr>
        <p:spPr>
          <a:xfrm>
            <a:off x="7850727" y="6170491"/>
            <a:ext cx="2840083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rgbClr val="3F3F3F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>
            <a:endParaRPr/>
          </a:p>
        </p:txBody>
      </p:sp>
      <p:sp>
        <p:nvSpPr>
          <p:cNvPr id="9" name="Google Shape;9;p7"/>
          <p:cNvSpPr txBox="1">
            <a:spLocks noGrp="1"/>
          </p:cNvSpPr>
          <p:nvPr>
            <p:ph type="ftr" idx="11"/>
          </p:nvPr>
        </p:nvSpPr>
        <p:spPr>
          <a:xfrm>
            <a:off x="1920240" y="6170490"/>
            <a:ext cx="5667375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rgbClr val="3F3F3F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>
            <a:endParaRPr/>
          </a:p>
        </p:txBody>
      </p:sp>
      <p:sp>
        <p:nvSpPr>
          <p:cNvPr id="10" name="Google Shape;10;p7"/>
          <p:cNvSpPr txBox="1">
            <a:spLocks noGrp="1"/>
          </p:cNvSpPr>
          <p:nvPr>
            <p:ph type="sldNum" idx="12"/>
          </p:nvPr>
        </p:nvSpPr>
        <p:spPr>
          <a:xfrm>
            <a:off x="10853744" y="6170490"/>
            <a:ext cx="11887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b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600" b="1" i="0" u="none" strike="noStrike" cap="none">
                <a:solidFill>
                  <a:srgbClr val="3F3F3F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marL="0" marR="0" lvl="1" indent="0" algn="l" rtl="0">
              <a:spcBef>
                <a:spcPts val="0"/>
              </a:spcBef>
              <a:buNone/>
              <a:defRPr sz="1600" b="1" i="0" u="none" strike="noStrike" cap="none">
                <a:solidFill>
                  <a:srgbClr val="3F3F3F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marL="0" marR="0" lvl="2" indent="0" algn="l" rtl="0">
              <a:spcBef>
                <a:spcPts val="0"/>
              </a:spcBef>
              <a:buNone/>
              <a:defRPr sz="1600" b="1" i="0" u="none" strike="noStrike" cap="none">
                <a:solidFill>
                  <a:srgbClr val="3F3F3F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marL="0" marR="0" lvl="3" indent="0" algn="l" rtl="0">
              <a:spcBef>
                <a:spcPts val="0"/>
              </a:spcBef>
              <a:buNone/>
              <a:defRPr sz="1600" b="1" i="0" u="none" strike="noStrike" cap="none">
                <a:solidFill>
                  <a:srgbClr val="3F3F3F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marL="0" marR="0" lvl="4" indent="0" algn="l" rtl="0">
              <a:spcBef>
                <a:spcPts val="0"/>
              </a:spcBef>
              <a:buNone/>
              <a:defRPr sz="1600" b="1" i="0" u="none" strike="noStrike" cap="none">
                <a:solidFill>
                  <a:srgbClr val="3F3F3F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marL="0" marR="0" lvl="5" indent="0" algn="l" rtl="0">
              <a:spcBef>
                <a:spcPts val="0"/>
              </a:spcBef>
              <a:buNone/>
              <a:defRPr sz="1600" b="1" i="0" u="none" strike="noStrike" cap="none">
                <a:solidFill>
                  <a:srgbClr val="3F3F3F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marL="0" marR="0" lvl="6" indent="0" algn="l" rtl="0">
              <a:spcBef>
                <a:spcPts val="0"/>
              </a:spcBef>
              <a:buNone/>
              <a:defRPr sz="1600" b="1" i="0" u="none" strike="noStrike" cap="none">
                <a:solidFill>
                  <a:srgbClr val="3F3F3F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marL="0" marR="0" lvl="7" indent="0" algn="l" rtl="0">
              <a:spcBef>
                <a:spcPts val="0"/>
              </a:spcBef>
              <a:buNone/>
              <a:defRPr sz="1600" b="1" i="0" u="none" strike="noStrike" cap="none">
                <a:solidFill>
                  <a:srgbClr val="3F3F3F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marL="0" marR="0" lvl="8" indent="0" algn="l" rtl="0">
              <a:spcBef>
                <a:spcPts val="0"/>
              </a:spcBef>
              <a:buNone/>
              <a:defRPr sz="1600" b="1" i="0" u="none" strike="noStrike" cap="none">
                <a:solidFill>
                  <a:srgbClr val="3F3F3F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1" name="Google Shape;11;p7" title="Rule Line"/>
          <p:cNvCxnSpPr/>
          <p:nvPr/>
        </p:nvCxnSpPr>
        <p:spPr>
          <a:xfrm>
            <a:off x="1920240" y="2176009"/>
            <a:ext cx="8770571" cy="0"/>
          </a:xfrm>
          <a:prstGeom prst="straightConnector1">
            <a:avLst/>
          </a:prstGeom>
          <a:noFill/>
          <a:ln w="2540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"/>
          <p:cNvSpPr txBox="1">
            <a:spLocks noGrp="1"/>
          </p:cNvSpPr>
          <p:nvPr>
            <p:ph type="ctrTitle"/>
          </p:nvPr>
        </p:nvSpPr>
        <p:spPr>
          <a:xfrm>
            <a:off x="4654295" y="1346268"/>
            <a:ext cx="7060135" cy="3285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b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Meiryo"/>
              <a:buNone/>
            </a:pPr>
            <a:r>
              <a:rPr lang="en-US"/>
              <a:t>Organizational Assessment</a:t>
            </a:r>
            <a:endParaRPr/>
          </a:p>
        </p:txBody>
      </p:sp>
      <p:sp>
        <p:nvSpPr>
          <p:cNvPr id="106" name="Google Shape;106;p1"/>
          <p:cNvSpPr txBox="1">
            <a:spLocks noGrp="1"/>
          </p:cNvSpPr>
          <p:nvPr>
            <p:ph type="subTitle" idx="1"/>
          </p:nvPr>
        </p:nvSpPr>
        <p:spPr>
          <a:xfrm>
            <a:off x="4662312" y="4631475"/>
            <a:ext cx="7052117" cy="11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t" anchorCtr="0">
            <a:norm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None/>
            </a:pPr>
            <a:r>
              <a:rPr lang="en-US"/>
              <a:t>Final Report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"/>
          <p:cNvSpPr txBox="1">
            <a:spLocks noGrp="1"/>
          </p:cNvSpPr>
          <p:nvPr>
            <p:ph type="title"/>
          </p:nvPr>
        </p:nvSpPr>
        <p:spPr>
          <a:xfrm>
            <a:off x="1920240" y="442220"/>
            <a:ext cx="8770571" cy="1345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b" anchorCtr="0">
            <a:norm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200"/>
              <a:buFont typeface="Meiryo"/>
              <a:buNone/>
            </a:pPr>
            <a:r>
              <a:rPr lang="en-US"/>
              <a:t>Executive Summary</a:t>
            </a:r>
            <a:endParaRPr/>
          </a:p>
        </p:txBody>
      </p:sp>
      <p:sp>
        <p:nvSpPr>
          <p:cNvPr id="112" name="Google Shape;112;p2"/>
          <p:cNvSpPr txBox="1">
            <a:spLocks noGrp="1"/>
          </p:cNvSpPr>
          <p:nvPr>
            <p:ph type="body" idx="1"/>
          </p:nvPr>
        </p:nvSpPr>
        <p:spPr>
          <a:xfrm>
            <a:off x="1920240" y="2312276"/>
            <a:ext cx="8770571" cy="3651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t" anchorCtr="0">
            <a:normAutofit/>
          </a:bodyPr>
          <a:lstStyle/>
          <a:p>
            <a:pPr marL="342900" lvl="0" indent="-342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Char char="▪"/>
            </a:pPr>
            <a:r>
              <a:rPr lang="en-US" sz="2000" b="1"/>
              <a:t>Review of the Process </a:t>
            </a:r>
            <a:endParaRPr/>
          </a:p>
          <a:p>
            <a:pPr marL="45720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1"/>
              <a:t>Process Overview</a:t>
            </a:r>
            <a:endParaRPr sz="1600" b="1" i="1"/>
          </a:p>
          <a:p>
            <a:pPr marL="0" lvl="2" indent="0" algn="l" rtl="0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</a:pPr>
            <a:r>
              <a:rPr lang="en-US" sz="1600" b="1"/>
              <a:t>     Intended Outcomes</a:t>
            </a:r>
            <a:endParaRPr/>
          </a:p>
          <a:p>
            <a:pPr marL="342900" lvl="0" indent="-342900" algn="l" rtl="0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Char char="▪"/>
            </a:pPr>
            <a:r>
              <a:rPr lang="en-US" sz="2000" b="1"/>
              <a:t>Current Organizational Issues </a:t>
            </a:r>
            <a:endParaRPr/>
          </a:p>
          <a:p>
            <a:pPr marL="0" lvl="0" indent="0" algn="l" rtl="0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</a:pPr>
            <a:r>
              <a:rPr lang="en-US" sz="2000" b="1"/>
              <a:t>    </a:t>
            </a:r>
            <a:r>
              <a:rPr lang="en-US" sz="1600" b="1" i="1"/>
              <a:t>As identified by Board members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"/>
          <p:cNvSpPr txBox="1">
            <a:spLocks noGrp="1"/>
          </p:cNvSpPr>
          <p:nvPr>
            <p:ph type="title"/>
          </p:nvPr>
        </p:nvSpPr>
        <p:spPr>
          <a:xfrm>
            <a:off x="1920240" y="442220"/>
            <a:ext cx="8770571" cy="1345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b" anchorCtr="0">
            <a:norm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200"/>
              <a:buFont typeface="Meiryo"/>
              <a:buNone/>
            </a:pPr>
            <a:r>
              <a:rPr lang="en-US"/>
              <a:t>Organizational Capacity</a:t>
            </a:r>
            <a:endParaRPr/>
          </a:p>
        </p:txBody>
      </p:sp>
      <p:sp>
        <p:nvSpPr>
          <p:cNvPr id="118" name="Google Shape;118;p3"/>
          <p:cNvSpPr txBox="1">
            <a:spLocks noGrp="1"/>
          </p:cNvSpPr>
          <p:nvPr>
            <p:ph type="body" idx="1"/>
          </p:nvPr>
        </p:nvSpPr>
        <p:spPr>
          <a:xfrm>
            <a:off x="1920240" y="2312276"/>
            <a:ext cx="8770571" cy="3651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t" anchorCtr="0">
            <a:normAutofit fontScale="85000" lnSpcReduction="10000"/>
          </a:bodyPr>
          <a:lstStyle/>
          <a:p>
            <a:pPr marL="285750" lvl="0" indent="-2857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100000"/>
              <a:buFont typeface="Noto Sans Symbols"/>
              <a:buChar char="▪"/>
            </a:pPr>
            <a:r>
              <a:rPr lang="en-US" sz="2400" b="1"/>
              <a:t>Review current mission</a:t>
            </a:r>
            <a:endParaRPr/>
          </a:p>
          <a:p>
            <a:pPr marL="285750" lvl="2" indent="-285750" algn="l" rtl="0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ct val="100000"/>
              <a:buFont typeface="Noto Sans Symbols"/>
              <a:buChar char="▪"/>
            </a:pPr>
            <a:r>
              <a:rPr lang="en-US" sz="1600" b="1"/>
              <a:t>     S</a:t>
            </a:r>
            <a:r>
              <a:rPr lang="en-US" sz="1600" b="1" i="1"/>
              <a:t>till relevant and comprehensive?</a:t>
            </a:r>
            <a:endParaRPr sz="1600" b="1"/>
          </a:p>
          <a:p>
            <a:pPr marL="285750" lvl="2" indent="-285750" algn="l" rtl="0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ct val="100000"/>
              <a:buFont typeface="Noto Sans Symbols"/>
              <a:buChar char="▪"/>
            </a:pPr>
            <a:r>
              <a:rPr lang="en-US" sz="1600" b="1"/>
              <a:t>     Any need to re-frame it?</a:t>
            </a:r>
            <a:endParaRPr/>
          </a:p>
          <a:p>
            <a:pPr marL="285750" lvl="3" indent="-285750" algn="l" rtl="0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ct val="100000"/>
              <a:buFont typeface="Noto Sans Symbols"/>
              <a:buChar char="▪"/>
            </a:pPr>
            <a:r>
              <a:rPr lang="en-US" sz="1600" b="1" i="1"/>
              <a:t>     Organizational/environmental factors altering ability to fulfill it?</a:t>
            </a:r>
            <a:endParaRPr/>
          </a:p>
          <a:p>
            <a:pPr marL="285750" lvl="0" indent="-285750" algn="l" rtl="0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ct val="100000"/>
              <a:buFont typeface="Noto Sans Symbols"/>
              <a:buChar char="▪"/>
            </a:pPr>
            <a:r>
              <a:rPr lang="en-US" sz="2400" b="1"/>
              <a:t>Identify major strengths</a:t>
            </a:r>
            <a:endParaRPr/>
          </a:p>
          <a:p>
            <a:pPr marL="285750" lvl="1" indent="-285750" algn="l" rtl="0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ct val="100000"/>
              <a:buFont typeface="Noto Sans Symbols"/>
              <a:buChar char="▪"/>
            </a:pPr>
            <a:r>
              <a:rPr lang="en-US" sz="1800" b="1"/>
              <a:t>     </a:t>
            </a:r>
            <a:r>
              <a:rPr lang="en-US" b="1" i="1"/>
              <a:t>Where/how/when has organization achieved its greatest successes?</a:t>
            </a:r>
            <a:endParaRPr/>
          </a:p>
          <a:p>
            <a:pPr marL="285750" lvl="0" indent="-285750" algn="l" rtl="0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ct val="100000"/>
              <a:buFont typeface="Noto Sans Symbols"/>
              <a:buChar char="▪"/>
            </a:pPr>
            <a:r>
              <a:rPr lang="en-US" sz="2400" b="1"/>
              <a:t>Identify key challenges</a:t>
            </a:r>
            <a:endParaRPr/>
          </a:p>
          <a:p>
            <a:pPr marL="285750" lvl="2" indent="-285750" algn="l" rtl="0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ct val="100000"/>
              <a:buFont typeface="Noto Sans Symbols"/>
              <a:buChar char="▪"/>
            </a:pPr>
            <a:r>
              <a:rPr lang="en-US" b="1"/>
              <a:t>      </a:t>
            </a:r>
            <a:r>
              <a:rPr lang="en-US" sz="1600" b="1"/>
              <a:t>What keeps organization from moving ahead/fulfilling mission?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4"/>
          <p:cNvSpPr txBox="1">
            <a:spLocks noGrp="1"/>
          </p:cNvSpPr>
          <p:nvPr>
            <p:ph type="title"/>
          </p:nvPr>
        </p:nvSpPr>
        <p:spPr>
          <a:xfrm>
            <a:off x="1920240" y="442220"/>
            <a:ext cx="8770571" cy="1345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b" anchorCtr="0">
            <a:norm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200"/>
              <a:buFont typeface="Meiryo"/>
              <a:buNone/>
            </a:pPr>
            <a:r>
              <a:rPr lang="en-US"/>
              <a:t>Capacity Building</a:t>
            </a:r>
            <a:endParaRPr/>
          </a:p>
        </p:txBody>
      </p:sp>
      <p:sp>
        <p:nvSpPr>
          <p:cNvPr id="124" name="Google Shape;124;p4"/>
          <p:cNvSpPr txBox="1">
            <a:spLocks noGrp="1"/>
          </p:cNvSpPr>
          <p:nvPr>
            <p:ph type="body" idx="1"/>
          </p:nvPr>
        </p:nvSpPr>
        <p:spPr>
          <a:xfrm>
            <a:off x="1920240" y="2312275"/>
            <a:ext cx="8770571" cy="4299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t" anchorCtr="0">
            <a:normAutofit lnSpcReduction="10000"/>
          </a:bodyPr>
          <a:lstStyle/>
          <a:p>
            <a:pPr marL="342900" lvl="0" indent="-342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Char char="▪"/>
            </a:pPr>
            <a:r>
              <a:rPr lang="en-US" sz="2000" b="1"/>
              <a:t>Identify areas of capacity, strengths, and challenges</a:t>
            </a:r>
            <a:r>
              <a:rPr lang="en-US" sz="1800" b="1"/>
              <a:t>  </a:t>
            </a:r>
            <a:endParaRPr/>
          </a:p>
          <a:p>
            <a:pPr marL="342900" lvl="2" indent="-342900" algn="l" rtl="0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Noto Sans Symbols"/>
              <a:buChar char="▪"/>
            </a:pPr>
            <a:r>
              <a:rPr lang="en-US" b="1"/>
              <a:t>      Governance/</a:t>
            </a:r>
            <a:r>
              <a:rPr lang="en-US" b="1" i="1"/>
              <a:t>Board development </a:t>
            </a:r>
            <a:endParaRPr/>
          </a:p>
          <a:p>
            <a:pPr marL="342900" lvl="2" indent="-342900" algn="l" rtl="0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Noto Sans Symbols"/>
              <a:buChar char="▪"/>
            </a:pPr>
            <a:r>
              <a:rPr lang="en-US" b="1"/>
              <a:t>      Sustainability/Financial management</a:t>
            </a:r>
            <a:endParaRPr/>
          </a:p>
          <a:p>
            <a:pPr marL="342900" lvl="2" indent="-342900" algn="l" rtl="0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Noto Sans Symbols"/>
              <a:buChar char="▪"/>
            </a:pPr>
            <a:r>
              <a:rPr lang="en-US" b="1" i="1"/>
              <a:t>      Staffing/Human resources</a:t>
            </a:r>
            <a:endParaRPr/>
          </a:p>
          <a:p>
            <a:pPr marL="342900" lvl="2" indent="-342900" algn="l" rtl="0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Noto Sans Symbols"/>
              <a:buChar char="▪"/>
            </a:pPr>
            <a:r>
              <a:rPr lang="en-US" b="1"/>
              <a:t>      Fund development</a:t>
            </a:r>
            <a:endParaRPr/>
          </a:p>
          <a:p>
            <a:pPr marL="342900" lvl="2" indent="-342900" algn="l" rtl="0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Noto Sans Symbols"/>
              <a:buChar char="▪"/>
            </a:pPr>
            <a:r>
              <a:rPr lang="en-US" b="1"/>
              <a:t>      Leadership strength</a:t>
            </a:r>
            <a:endParaRPr/>
          </a:p>
          <a:p>
            <a:pPr marL="342900" lvl="2" indent="-342900" algn="l" rtl="0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Noto Sans Symbols"/>
              <a:buChar char="▪"/>
            </a:pPr>
            <a:r>
              <a:rPr lang="en-US" b="1"/>
              <a:t>      Community relationships </a:t>
            </a:r>
            <a:endParaRPr/>
          </a:p>
          <a:p>
            <a:pPr marL="342900" lvl="2" indent="-342900" algn="l" rtl="0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Noto Sans Symbols"/>
              <a:buChar char="▪"/>
            </a:pPr>
            <a:r>
              <a:rPr lang="en-US" b="1"/>
              <a:t>      Planning </a:t>
            </a:r>
            <a:r>
              <a:rPr lang="en-US" sz="1600" b="1"/>
              <a:t>   </a:t>
            </a:r>
            <a:endParaRPr/>
          </a:p>
          <a:p>
            <a:pPr marL="342900" lvl="2" indent="-342900" algn="l" rtl="0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Noto Sans Symbols"/>
              <a:buChar char="▪"/>
            </a:pPr>
            <a:r>
              <a:rPr lang="en-US" b="1"/>
              <a:t>     Technology</a:t>
            </a:r>
            <a:endParaRPr/>
          </a:p>
          <a:p>
            <a:pPr marL="342900" lvl="2" indent="-342900" algn="l" rtl="0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Noto Sans Symbols"/>
              <a:buChar char="▪"/>
            </a:pPr>
            <a:r>
              <a:rPr lang="en-US" b="1"/>
              <a:t>     Communications and social media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5"/>
          <p:cNvSpPr txBox="1">
            <a:spLocks noGrp="1"/>
          </p:cNvSpPr>
          <p:nvPr>
            <p:ph type="title"/>
          </p:nvPr>
        </p:nvSpPr>
        <p:spPr>
          <a:xfrm>
            <a:off x="1920240" y="442220"/>
            <a:ext cx="8770571" cy="1345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b" anchorCtr="0">
            <a:norm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200"/>
              <a:buFont typeface="Meiryo"/>
              <a:buNone/>
            </a:pPr>
            <a:r>
              <a:rPr lang="en-US"/>
              <a:t>Recommendations </a:t>
            </a:r>
            <a:r>
              <a:rPr lang="en-US" sz="1800" i="1">
                <a:solidFill>
                  <a:srgbClr val="FF0000"/>
                </a:solidFill>
              </a:rPr>
              <a:t>(in priority order)</a:t>
            </a:r>
            <a:endParaRPr/>
          </a:p>
        </p:txBody>
      </p:sp>
      <p:sp>
        <p:nvSpPr>
          <p:cNvPr id="130" name="Google Shape;130;p5"/>
          <p:cNvSpPr txBox="1">
            <a:spLocks noGrp="1"/>
          </p:cNvSpPr>
          <p:nvPr>
            <p:ph type="body" idx="1"/>
          </p:nvPr>
        </p:nvSpPr>
        <p:spPr>
          <a:xfrm>
            <a:off x="1920240" y="2312276"/>
            <a:ext cx="8770571" cy="3651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t" anchorCtr="0">
            <a:normAutofit/>
          </a:bodyPr>
          <a:lstStyle/>
          <a:p>
            <a:pPr marL="285750" lvl="0" indent="-2857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▪"/>
            </a:pPr>
            <a:r>
              <a:rPr lang="en-US" b="1"/>
              <a:t>Recommendation 1: </a:t>
            </a:r>
            <a:r>
              <a:rPr lang="en-US"/>
              <a:t>rationale/desired outcome</a:t>
            </a:r>
            <a:endParaRPr/>
          </a:p>
          <a:p>
            <a:pPr marL="285750" lvl="0" indent="-285750" algn="l" rtl="0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▪"/>
            </a:pPr>
            <a:r>
              <a:rPr lang="en-US" b="1"/>
              <a:t>Recommendation 2: </a:t>
            </a:r>
            <a:r>
              <a:rPr lang="en-US"/>
              <a:t>rationale/desired outcome</a:t>
            </a:r>
            <a:endParaRPr/>
          </a:p>
          <a:p>
            <a:pPr marL="285750" lvl="0" indent="-285750" algn="l" rtl="0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▪"/>
            </a:pPr>
            <a:r>
              <a:rPr lang="en-US" b="1"/>
              <a:t>Recommendation 3: </a:t>
            </a:r>
            <a:r>
              <a:rPr lang="en-US"/>
              <a:t>rationale/desired outcome</a:t>
            </a:r>
            <a:endParaRPr/>
          </a:p>
          <a:p>
            <a:pPr marL="285750" lvl="0" indent="-285750" algn="l" rtl="0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▪"/>
            </a:pPr>
            <a:r>
              <a:rPr lang="en-US" b="1"/>
              <a:t>Recommendation 4: </a:t>
            </a:r>
            <a:r>
              <a:rPr lang="en-US"/>
              <a:t>rationale/desired outcome</a:t>
            </a:r>
            <a:endParaRPr/>
          </a:p>
          <a:p>
            <a:pPr marL="285750" lvl="0" indent="-285750" algn="l" rtl="0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▪"/>
            </a:pPr>
            <a:r>
              <a:rPr lang="en-US" b="1"/>
              <a:t>Accountability</a:t>
            </a:r>
            <a:r>
              <a:rPr lang="en-US"/>
              <a:t> – Why this is critical</a:t>
            </a:r>
            <a:endParaRPr/>
          </a:p>
          <a:p>
            <a:pPr marL="285750" lvl="0" indent="-285750" algn="l" rtl="0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▪"/>
            </a:pPr>
            <a:r>
              <a:rPr lang="en-US" b="1"/>
              <a:t>The Board’s Role </a:t>
            </a:r>
            <a:r>
              <a:rPr lang="en-US"/>
              <a:t>– Leadership, oversight responsibilities 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"/>
          <p:cNvSpPr txBox="1">
            <a:spLocks noGrp="1"/>
          </p:cNvSpPr>
          <p:nvPr>
            <p:ph type="title"/>
          </p:nvPr>
        </p:nvSpPr>
        <p:spPr>
          <a:xfrm>
            <a:off x="1920240" y="442220"/>
            <a:ext cx="8770571" cy="1345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b" anchorCtr="0">
            <a:norm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200"/>
              <a:buFont typeface="Meiryo"/>
              <a:buNone/>
            </a:pPr>
            <a:r>
              <a:rPr lang="en-US"/>
              <a:t>Final Meeting Agenda</a:t>
            </a:r>
            <a:endParaRPr/>
          </a:p>
        </p:txBody>
      </p:sp>
      <p:sp>
        <p:nvSpPr>
          <p:cNvPr id="136" name="Google Shape;136;p6"/>
          <p:cNvSpPr txBox="1">
            <a:spLocks noGrp="1"/>
          </p:cNvSpPr>
          <p:nvPr>
            <p:ph type="body" idx="1"/>
          </p:nvPr>
        </p:nvSpPr>
        <p:spPr>
          <a:xfrm>
            <a:off x="1920240" y="2272083"/>
            <a:ext cx="8770571" cy="3651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109725" rIns="109725" bIns="91425" anchor="t" anchorCtr="0">
            <a:normAutofit/>
          </a:bodyPr>
          <a:lstStyle/>
          <a:p>
            <a:pPr marL="285750" lvl="0" indent="-2857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Char char="▪"/>
            </a:pPr>
            <a:r>
              <a:rPr lang="en-US" sz="2000" b="1"/>
              <a:t>What have we learned through this process?</a:t>
            </a:r>
            <a:endParaRPr/>
          </a:p>
          <a:p>
            <a:pPr marL="285750" lvl="0" indent="-285750" algn="l" rtl="0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Char char="▪"/>
            </a:pPr>
            <a:r>
              <a:rPr lang="en-US" sz="2000" b="1"/>
              <a:t>Next steps – </a:t>
            </a:r>
            <a:r>
              <a:rPr lang="en-US" sz="2000" b="1" i="1"/>
              <a:t>How will you implement them?</a:t>
            </a:r>
            <a:endParaRPr/>
          </a:p>
          <a:p>
            <a:pPr marL="285750" lvl="0" indent="-285750" algn="l" rtl="0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Char char="▪"/>
            </a:pPr>
            <a:r>
              <a:rPr lang="en-US" sz="2000" b="1"/>
              <a:t>Resources </a:t>
            </a:r>
            <a:r>
              <a:rPr lang="en-US" b="1"/>
              <a:t>(funding, tech assistance, consulting, et al.)</a:t>
            </a:r>
            <a:endParaRPr/>
          </a:p>
          <a:p>
            <a:pPr marL="285750" lvl="0" indent="-285750" algn="l" rtl="0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▪"/>
            </a:pPr>
            <a:r>
              <a:rPr lang="en-US" b="1"/>
              <a:t>Evaluation – </a:t>
            </a:r>
            <a:r>
              <a:rPr lang="en-US" b="1" i="1"/>
              <a:t>What worked well for you?</a:t>
            </a:r>
            <a:endParaRPr/>
          </a:p>
          <a:p>
            <a:pPr marL="0" lvl="0" indent="0" algn="l" rtl="0">
              <a:lnSpc>
                <a:spcPct val="140000"/>
              </a:lnSpc>
              <a:spcBef>
                <a:spcPts val="93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ketchLinesVTI">
  <a:themeElements>
    <a:clrScheme name="SketchLines">
      <a:dk1>
        <a:srgbClr val="000000"/>
      </a:dk1>
      <a:lt1>
        <a:srgbClr val="FFFFFF"/>
      </a:lt1>
      <a:dk2>
        <a:srgbClr val="564E4E"/>
      </a:dk2>
      <a:lt2>
        <a:srgbClr val="EEEBE2"/>
      </a:lt2>
      <a:accent1>
        <a:srgbClr val="E54837"/>
      </a:accent1>
      <a:accent2>
        <a:srgbClr val="947F53"/>
      </a:accent2>
      <a:accent3>
        <a:srgbClr val="BE8D64"/>
      </a:accent3>
      <a:accent4>
        <a:srgbClr val="E0C171"/>
      </a:accent4>
      <a:accent5>
        <a:srgbClr val="968572"/>
      </a:accent5>
      <a:accent6>
        <a:srgbClr val="855D5D"/>
      </a:accent6>
      <a:hlink>
        <a:srgbClr val="CC9900"/>
      </a:hlink>
      <a:folHlink>
        <a:srgbClr val="96A9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C711A9060664B40893A471B762E827A" ma:contentTypeVersion="15" ma:contentTypeDescription="Create a new document." ma:contentTypeScope="" ma:versionID="50152e361536ae3b705f6b3102fe2d0e">
  <xsd:schema xmlns:xsd="http://www.w3.org/2001/XMLSchema" xmlns:xs="http://www.w3.org/2001/XMLSchema" xmlns:p="http://schemas.microsoft.com/office/2006/metadata/properties" xmlns:ns2="d093c88a-05f1-440d-9806-c3ef13d26da8" xmlns:ns3="9e58389d-1e2b-467b-bb1d-fdeb48317645" targetNamespace="http://schemas.microsoft.com/office/2006/metadata/properties" ma:root="true" ma:fieldsID="79bc43f20b35c5d5c74976b2e4e4733f" ns2:_="" ns3:_="">
    <xsd:import namespace="d093c88a-05f1-440d-9806-c3ef13d26da8"/>
    <xsd:import namespace="9e58389d-1e2b-467b-bb1d-fdeb4831764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93c88a-05f1-440d-9806-c3ef13d26da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8e6d38be-261b-4aab-9854-899796b4f9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58389d-1e2b-467b-bb1d-fdeb4831764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d165e88d-5c9d-44af-966f-bc0cdedb00d4}" ma:internalName="TaxCatchAll" ma:showField="CatchAllData" ma:web="9e58389d-1e2b-467b-bb1d-fdeb4831764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093c88a-05f1-440d-9806-c3ef13d26da8">
      <Terms xmlns="http://schemas.microsoft.com/office/infopath/2007/PartnerControls"/>
    </lcf76f155ced4ddcb4097134ff3c332f>
    <TaxCatchAll xmlns="9e58389d-1e2b-467b-bb1d-fdeb48317645" xsi:nil="true"/>
  </documentManagement>
</p:properties>
</file>

<file path=customXml/itemProps1.xml><?xml version="1.0" encoding="utf-8"?>
<ds:datastoreItem xmlns:ds="http://schemas.openxmlformats.org/officeDocument/2006/customXml" ds:itemID="{0933B290-883E-43BF-B451-CE06EA3706A5}"/>
</file>

<file path=customXml/itemProps2.xml><?xml version="1.0" encoding="utf-8"?>
<ds:datastoreItem xmlns:ds="http://schemas.openxmlformats.org/officeDocument/2006/customXml" ds:itemID="{71064336-8297-4413-8C98-774718EBD882}"/>
</file>

<file path=customXml/itemProps3.xml><?xml version="1.0" encoding="utf-8"?>
<ds:datastoreItem xmlns:ds="http://schemas.openxmlformats.org/officeDocument/2006/customXml" ds:itemID="{BE5D0325-F016-4F8A-BEFC-9EB299B64C62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215</Words>
  <Application>Microsoft Office PowerPoint</Application>
  <PresentationFormat>Widescreen</PresentationFormat>
  <Paragraphs>40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Meiryo</vt:lpstr>
      <vt:lpstr>Arial</vt:lpstr>
      <vt:lpstr>Corbel</vt:lpstr>
      <vt:lpstr>Noto Sans Symbols</vt:lpstr>
      <vt:lpstr>SketchLinesVTI</vt:lpstr>
      <vt:lpstr>Organizational Assessment</vt:lpstr>
      <vt:lpstr>Executive Summary</vt:lpstr>
      <vt:lpstr>Organizational Capacity</vt:lpstr>
      <vt:lpstr>Capacity Building</vt:lpstr>
      <vt:lpstr>Recommendations (in priority order)</vt:lpstr>
      <vt:lpstr>Final Meeting Agenda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Cathy</dc:creator>
  <cp:lastModifiedBy>Monica Kelly</cp:lastModifiedBy>
  <cp:revision>1</cp:revision>
  <dcterms:created xsi:type="dcterms:W3CDTF">2022-07-14T20:34:07Z</dcterms:created>
  <dcterms:modified xsi:type="dcterms:W3CDTF">2024-10-09T16:17:52Z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0x0101006C711A9060664B40893A471B762E827A</vt:lpwstr>
  </property>
</Properties>
</file>