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
  </p:handoutMasterIdLst>
  <p:sldIdLst>
    <p:sldId id="256" r:id="rId2"/>
    <p:sldId id="257" r:id="rId3"/>
    <p:sldId id="258" r:id="rId4"/>
    <p:sldId id="259" r:id="rId5"/>
    <p:sldId id="260" r:id="rId6"/>
    <p:sldId id="261"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24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43B497A-841E-40B8-BD2B-E976EF2B4AFD}" type="datetimeFigureOut">
              <a:rPr lang="en-US" smtClean="0"/>
              <a:t>10/9/2024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0CB59FB-C6F5-48C2-97E1-50803CCFA169}" type="slidenum">
              <a:rPr lang="en-US" smtClean="0"/>
              <a:t>‹#›</a:t>
            </a:fld>
            <a:endParaRPr lang="en-US"/>
          </a:p>
        </p:txBody>
      </p:sp>
    </p:spTree>
    <p:extLst>
      <p:ext uri="{BB962C8B-B14F-4D97-AF65-F5344CB8AC3E}">
        <p14:creationId xmlns:p14="http://schemas.microsoft.com/office/powerpoint/2010/main" val="34839673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972566-0A8C-4097-B925-6ECF3391B4A3}"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2160113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72566-0A8C-4097-B925-6ECF3391B4A3}"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30761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72566-0A8C-4097-B925-6ECF3391B4A3}"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1339471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972566-0A8C-4097-B925-6ECF3391B4A3}"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2614973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972566-0A8C-4097-B925-6ECF3391B4A3}" type="datetimeFigureOut">
              <a:rPr lang="en-US" smtClean="0"/>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2681440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972566-0A8C-4097-B925-6ECF3391B4A3}"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136679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972566-0A8C-4097-B925-6ECF3391B4A3}" type="datetimeFigureOut">
              <a:rPr lang="en-US" smtClean="0"/>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893005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972566-0A8C-4097-B925-6ECF3391B4A3}" type="datetimeFigureOut">
              <a:rPr lang="en-US" smtClean="0"/>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2035221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72566-0A8C-4097-B925-6ECF3391B4A3}" type="datetimeFigureOut">
              <a:rPr lang="en-US" smtClean="0"/>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1415215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972566-0A8C-4097-B925-6ECF3391B4A3}"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3819517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972566-0A8C-4097-B925-6ECF3391B4A3}" type="datetimeFigureOut">
              <a:rPr lang="en-US" smtClean="0"/>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97E393-B9F6-45C6-9F0D-9C962A3F84AA}" type="slidenum">
              <a:rPr lang="en-US" smtClean="0"/>
              <a:t>‹#›</a:t>
            </a:fld>
            <a:endParaRPr lang="en-US"/>
          </a:p>
        </p:txBody>
      </p:sp>
    </p:spTree>
    <p:extLst>
      <p:ext uri="{BB962C8B-B14F-4D97-AF65-F5344CB8AC3E}">
        <p14:creationId xmlns:p14="http://schemas.microsoft.com/office/powerpoint/2010/main" val="2809654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72566-0A8C-4097-B925-6ECF3391B4A3}" type="datetimeFigureOut">
              <a:rPr lang="en-US" smtClean="0"/>
              <a:t>10/9/2024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97E393-B9F6-45C6-9F0D-9C962A3F84AA}" type="slidenum">
              <a:rPr lang="en-US" smtClean="0"/>
              <a:t>‹#›</a:t>
            </a:fld>
            <a:endParaRPr lang="en-US"/>
          </a:p>
        </p:txBody>
      </p:sp>
    </p:spTree>
    <p:extLst>
      <p:ext uri="{BB962C8B-B14F-4D97-AF65-F5344CB8AC3E}">
        <p14:creationId xmlns:p14="http://schemas.microsoft.com/office/powerpoint/2010/main" val="1132503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399"/>
            <a:ext cx="7772400" cy="1543051"/>
          </a:xfrm>
        </p:spPr>
        <p:txBody>
          <a:bodyPr/>
          <a:lstStyle/>
          <a:p>
            <a:r>
              <a:rPr lang="en-US" dirty="0"/>
              <a:t>Discovery Sessions </a:t>
            </a:r>
            <a:br>
              <a:rPr lang="en-US" dirty="0"/>
            </a:br>
            <a:r>
              <a:rPr lang="en-US" dirty="0"/>
              <a:t>Meeting One Agenda</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69644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10000"/>
          </a:bodyPr>
          <a:lstStyle/>
          <a:p>
            <a:pPr lvl="0"/>
            <a:r>
              <a:rPr lang="en-US" dirty="0"/>
              <a:t>Introductions (consultant, participants)</a:t>
            </a:r>
          </a:p>
          <a:p>
            <a:pPr lvl="0"/>
            <a:r>
              <a:rPr lang="en-US" dirty="0"/>
              <a:t>Nonprofit Support Program (NSP) offers two similar processes, the Organizational Assessment and Discovery Sessions. </a:t>
            </a:r>
          </a:p>
          <a:p>
            <a:pPr lvl="0"/>
            <a:r>
              <a:rPr lang="en-US" dirty="0"/>
              <a:t>Discovery Sessions are typically either one or two one-hour or two-hour sessions. First session is to introduce the issue or issue you want to address and second is an opportunity to perhaps resolve issue or decide on next steps. Once we’re finished with the one or two sessions, I will call you to clarify anything that came up that I may want more information about. </a:t>
            </a:r>
          </a:p>
          <a:p>
            <a:endParaRPr lang="en-US" dirty="0"/>
          </a:p>
        </p:txBody>
      </p:sp>
    </p:spTree>
    <p:extLst>
      <p:ext uri="{BB962C8B-B14F-4D97-AF65-F5344CB8AC3E}">
        <p14:creationId xmlns:p14="http://schemas.microsoft.com/office/powerpoint/2010/main" val="3270909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I draft a brief report (one or two pages or PowerPoint); nothing attributed to one person – no names in the report ; HFPG reviews the draft to make sure it’s complete and then I send to you and chair or president of the board </a:t>
            </a:r>
          </a:p>
          <a:p>
            <a:pPr marL="0" lvl="0" indent="0">
              <a:buNone/>
            </a:pPr>
            <a:endParaRPr lang="en-US" dirty="0"/>
          </a:p>
          <a:p>
            <a:pPr lvl="0"/>
            <a:r>
              <a:rPr lang="en-US" dirty="0"/>
              <a:t>Any questions about the process?</a:t>
            </a:r>
          </a:p>
          <a:p>
            <a:endParaRPr lang="en-US" dirty="0"/>
          </a:p>
        </p:txBody>
      </p:sp>
    </p:spTree>
    <p:extLst>
      <p:ext uri="{BB962C8B-B14F-4D97-AF65-F5344CB8AC3E}">
        <p14:creationId xmlns:p14="http://schemas.microsoft.com/office/powerpoint/2010/main" val="2907426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85000" lnSpcReduction="10000"/>
          </a:bodyPr>
          <a:lstStyle/>
          <a:p>
            <a:pPr marL="0" indent="0">
              <a:buNone/>
            </a:pPr>
            <a:r>
              <a:rPr lang="en-US" dirty="0"/>
              <a:t>What we’re going to do today:</a:t>
            </a:r>
          </a:p>
          <a:p>
            <a:r>
              <a:rPr lang="en-US" dirty="0"/>
              <a:t>Review of my conversation with (name of person(s) at organization who participated in the pre-screening phone interview).</a:t>
            </a:r>
          </a:p>
          <a:p>
            <a:r>
              <a:rPr lang="en-US" dirty="0"/>
              <a:t>Talk about the issue you wanted to explore through the Discovery Sessions</a:t>
            </a:r>
          </a:p>
          <a:p>
            <a:r>
              <a:rPr lang="en-US" dirty="0"/>
              <a:t>Talk about organization’s history, current mission, strengths, opportunities, wishes for the future</a:t>
            </a:r>
          </a:p>
          <a:p>
            <a:r>
              <a:rPr lang="en-US" dirty="0"/>
              <a:t>Decide whether to meet again and what we would do if so</a:t>
            </a:r>
          </a:p>
          <a:p>
            <a:pPr marL="0" indent="0">
              <a:buNone/>
            </a:pPr>
            <a:endParaRPr lang="en-US" dirty="0"/>
          </a:p>
          <a:p>
            <a:pPr marL="0" indent="0">
              <a:buNone/>
            </a:pPr>
            <a:r>
              <a:rPr lang="en-US" dirty="0"/>
              <a:t>Any other ideas about what we were going to do today?</a:t>
            </a:r>
          </a:p>
          <a:p>
            <a:pPr marL="0" indent="0">
              <a:buNone/>
            </a:pPr>
            <a:endParaRPr lang="en-US" dirty="0"/>
          </a:p>
          <a:p>
            <a:endParaRPr lang="en-US" dirty="0"/>
          </a:p>
        </p:txBody>
      </p:sp>
    </p:spTree>
    <p:extLst>
      <p:ext uri="{BB962C8B-B14F-4D97-AF65-F5344CB8AC3E}">
        <p14:creationId xmlns:p14="http://schemas.microsoft.com/office/powerpoint/2010/main" val="1897705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a:t>To begin…</a:t>
            </a:r>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sz="2400" dirty="0"/>
              <a:t>A brief recap of the organization’s history</a:t>
            </a:r>
          </a:p>
          <a:p>
            <a:r>
              <a:rPr lang="en-US" sz="2400" dirty="0"/>
              <a:t>Turning points</a:t>
            </a:r>
          </a:p>
          <a:p>
            <a:pPr lvl="0"/>
            <a:r>
              <a:rPr lang="en-US" sz="2400" dirty="0"/>
              <a:t>What is the organization’s mission? Do you think there a common understanding of the mission among all stakeholders (volunteers, partners, collaborators, funders?)</a:t>
            </a:r>
          </a:p>
          <a:p>
            <a:r>
              <a:rPr lang="en-US" sz="2400" dirty="0"/>
              <a:t>What is unique about your organization?</a:t>
            </a:r>
          </a:p>
          <a:p>
            <a:r>
              <a:rPr lang="en-US" sz="2400" dirty="0"/>
              <a:t>What do you value most about your organization? What are it’s strengths?</a:t>
            </a:r>
          </a:p>
          <a:p>
            <a:pPr lvl="0"/>
            <a:r>
              <a:rPr lang="en-US" sz="2400" dirty="0"/>
              <a:t>If you could have three best wishes for your organization’s future, apart from a million dollars or unlimited funding, what would they be?</a:t>
            </a:r>
          </a:p>
          <a:p>
            <a:r>
              <a:rPr lang="en-US" sz="2400" dirty="0"/>
              <a:t>The most critical issues right now?</a:t>
            </a:r>
          </a:p>
          <a:p>
            <a:r>
              <a:rPr lang="en-US" sz="2400" dirty="0"/>
              <a:t>Opportunities?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79861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lstStyle/>
          <a:p>
            <a:r>
              <a:rPr lang="en-US" dirty="0"/>
              <a:t>Meet again? When?</a:t>
            </a:r>
          </a:p>
          <a:p>
            <a:r>
              <a:rPr lang="en-US" dirty="0"/>
              <a:t>Agenda?</a:t>
            </a:r>
          </a:p>
          <a:p>
            <a:pPr marL="0" indent="0">
              <a:buNone/>
            </a:pPr>
            <a:endParaRPr lang="en-US" dirty="0"/>
          </a:p>
        </p:txBody>
      </p:sp>
    </p:spTree>
    <p:extLst>
      <p:ext uri="{BB962C8B-B14F-4D97-AF65-F5344CB8AC3E}">
        <p14:creationId xmlns:p14="http://schemas.microsoft.com/office/powerpoint/2010/main" val="3838354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711A9060664B40893A471B762E827A" ma:contentTypeVersion="15" ma:contentTypeDescription="Create a new document." ma:contentTypeScope="" ma:versionID="50152e361536ae3b705f6b3102fe2d0e">
  <xsd:schema xmlns:xsd="http://www.w3.org/2001/XMLSchema" xmlns:xs="http://www.w3.org/2001/XMLSchema" xmlns:p="http://schemas.microsoft.com/office/2006/metadata/properties" xmlns:ns2="d093c88a-05f1-440d-9806-c3ef13d26da8" xmlns:ns3="9e58389d-1e2b-467b-bb1d-fdeb48317645" targetNamespace="http://schemas.microsoft.com/office/2006/metadata/properties" ma:root="true" ma:fieldsID="79bc43f20b35c5d5c74976b2e4e4733f" ns2:_="" ns3:_="">
    <xsd:import namespace="d093c88a-05f1-440d-9806-c3ef13d26da8"/>
    <xsd:import namespace="9e58389d-1e2b-467b-bb1d-fdeb4831764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2:MediaServiceLocatio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93c88a-05f1-440d-9806-c3ef13d26d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e6d38be-261b-4aab-9854-899796b4f99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e58389d-1e2b-467b-bb1d-fdeb4831764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165e88d-5c9d-44af-966f-bc0cdedb00d4}" ma:internalName="TaxCatchAll" ma:showField="CatchAllData" ma:web="9e58389d-1e2b-467b-bb1d-fdeb4831764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093c88a-05f1-440d-9806-c3ef13d26da8">
      <Terms xmlns="http://schemas.microsoft.com/office/infopath/2007/PartnerControls"/>
    </lcf76f155ced4ddcb4097134ff3c332f>
    <TaxCatchAll xmlns="9e58389d-1e2b-467b-bb1d-fdeb48317645" xsi:nil="true"/>
  </documentManagement>
</p:properties>
</file>

<file path=customXml/itemProps1.xml><?xml version="1.0" encoding="utf-8"?>
<ds:datastoreItem xmlns:ds="http://schemas.openxmlformats.org/officeDocument/2006/customXml" ds:itemID="{340A6645-DB29-46F8-9174-FCDA2C927C61}"/>
</file>

<file path=customXml/itemProps2.xml><?xml version="1.0" encoding="utf-8"?>
<ds:datastoreItem xmlns:ds="http://schemas.openxmlformats.org/officeDocument/2006/customXml" ds:itemID="{217DB144-1315-4F31-B937-47A37C9137E0}"/>
</file>

<file path=customXml/itemProps3.xml><?xml version="1.0" encoding="utf-8"?>
<ds:datastoreItem xmlns:ds="http://schemas.openxmlformats.org/officeDocument/2006/customXml" ds:itemID="{D0308F9E-263F-4875-8D3B-4E1C29150A70}"/>
</file>

<file path=docProps/app.xml><?xml version="1.0" encoding="utf-8"?>
<Properties xmlns="http://schemas.openxmlformats.org/officeDocument/2006/extended-properties" xmlns:vt="http://schemas.openxmlformats.org/officeDocument/2006/docPropsVTypes">
  <TotalTime>40</TotalTime>
  <Words>336</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Discovery Sessions  Meeting One Agenda</vt:lpstr>
      <vt:lpstr>PowerPoint Presentation</vt:lpstr>
      <vt:lpstr>PowerPoint Presentation</vt:lpstr>
      <vt:lpstr>PowerPoint Presentation</vt:lpstr>
      <vt:lpstr>To begin…</vt:lpstr>
      <vt:lpstr>PowerPoint Presentation</vt:lpstr>
    </vt:vector>
  </TitlesOfParts>
  <Company>Windows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CABHN Discovery  Session 1</dc:title>
  <dc:creator>Janna</dc:creator>
  <cp:lastModifiedBy>Monica Kelly</cp:lastModifiedBy>
  <cp:revision>7</cp:revision>
  <cp:lastPrinted>2016-02-21T18:08:45Z</cp:lastPrinted>
  <dcterms:created xsi:type="dcterms:W3CDTF">2016-02-21T17:45:30Z</dcterms:created>
  <dcterms:modified xsi:type="dcterms:W3CDTF">2024-10-09T16:21:40Z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0x0101006C711A9060664B40893A471B762E827A</vt:lpwstr>
  </property>
</Properties>
</file>